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  <p:sldMasterId id="2147483687" r:id="rId2"/>
  </p:sldMasterIdLst>
  <p:notesMasterIdLst>
    <p:notesMasterId r:id="rId30"/>
  </p:notesMasterIdLst>
  <p:sldIdLst>
    <p:sldId id="260" r:id="rId3"/>
    <p:sldId id="279" r:id="rId4"/>
    <p:sldId id="261" r:id="rId5"/>
    <p:sldId id="264" r:id="rId6"/>
    <p:sldId id="269" r:id="rId7"/>
    <p:sldId id="271" r:id="rId8"/>
    <p:sldId id="270" r:id="rId9"/>
    <p:sldId id="292" r:id="rId10"/>
    <p:sldId id="272" r:id="rId11"/>
    <p:sldId id="278" r:id="rId12"/>
    <p:sldId id="285" r:id="rId13"/>
    <p:sldId id="286" r:id="rId14"/>
    <p:sldId id="266" r:id="rId15"/>
    <p:sldId id="274" r:id="rId16"/>
    <p:sldId id="282" r:id="rId17"/>
    <p:sldId id="287" r:id="rId18"/>
    <p:sldId id="288" r:id="rId19"/>
    <p:sldId id="289" r:id="rId20"/>
    <p:sldId id="290" r:id="rId21"/>
    <p:sldId id="293" r:id="rId22"/>
    <p:sldId id="294" r:id="rId23"/>
    <p:sldId id="295" r:id="rId24"/>
    <p:sldId id="273" r:id="rId25"/>
    <p:sldId id="296" r:id="rId26"/>
    <p:sldId id="275" r:id="rId27"/>
    <p:sldId id="280" r:id="rId28"/>
    <p:sldId id="281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D579"/>
    <a:srgbClr val="FFD600"/>
    <a:srgbClr val="2E74B6"/>
    <a:srgbClr val="02FF00"/>
    <a:srgbClr val="00FA00"/>
    <a:srgbClr val="FF2F92"/>
    <a:srgbClr val="000B46"/>
    <a:srgbClr val="F28B03"/>
    <a:srgbClr val="F5A778"/>
    <a:srgbClr val="F668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中等深淺樣式 2 - 輔色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3937"/>
    <p:restoredTop sz="95775"/>
  </p:normalViewPr>
  <p:slideViewPr>
    <p:cSldViewPr snapToGrid="0" snapToObjects="1">
      <p:cViewPr varScale="1">
        <p:scale>
          <a:sx n="110" d="100"/>
          <a:sy n="110" d="100"/>
        </p:scale>
        <p:origin x="72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HK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BE6B13-025B-7A45-BE62-923104E8F5A1}" type="datetimeFigureOut">
              <a:rPr kumimoji="1" lang="zh-HK" altLang="en-US" smtClean="0"/>
              <a:t>28/01/22</a:t>
            </a:fld>
            <a:endParaRPr kumimoji="1" lang="zh-HK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HK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  <a:endParaRPr kumimoji="1" lang="zh-HK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HK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C3ECAF-2009-484B-8F9A-2DEE19D87E5D}" type="slidenum">
              <a:rPr kumimoji="1" lang="zh-HK" altLang="en-US" smtClean="0"/>
              <a:t>‹#›</a:t>
            </a:fld>
            <a:endParaRPr kumimoji="1" lang="zh-HK" altLang="en-US"/>
          </a:p>
        </p:txBody>
      </p:sp>
    </p:spTree>
    <p:extLst>
      <p:ext uri="{BB962C8B-B14F-4D97-AF65-F5344CB8AC3E}">
        <p14:creationId xmlns:p14="http://schemas.microsoft.com/office/powerpoint/2010/main" val="17971456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endParaRPr kumimoji="1" lang="zh-HK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C3ECAF-2009-484B-8F9A-2DEE19D87E5D}" type="slidenum">
              <a:rPr kumimoji="1" lang="zh-HK" altLang="en-US" smtClean="0"/>
              <a:t>2</a:t>
            </a:fld>
            <a:endParaRPr kumimoji="1" lang="zh-HK" altLang="en-US"/>
          </a:p>
        </p:txBody>
      </p:sp>
    </p:spTree>
    <p:extLst>
      <p:ext uri="{BB962C8B-B14F-4D97-AF65-F5344CB8AC3E}">
        <p14:creationId xmlns:p14="http://schemas.microsoft.com/office/powerpoint/2010/main" val="16598213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HK" dirty="0"/>
              <a:t>Trend showing total streams by lang in 2020.</a:t>
            </a:r>
          </a:p>
          <a:p>
            <a:endParaRPr kumimoji="1" lang="en-US" altLang="zh-HK" dirty="0"/>
          </a:p>
          <a:p>
            <a:r>
              <a:rPr kumimoji="1" lang="en-US" altLang="zh-HK" dirty="0"/>
              <a:t>At the beginning of the year, Canto pop was roughly 20% below </a:t>
            </a:r>
            <a:r>
              <a:rPr kumimoji="1" lang="en-US" altLang="zh-HK" dirty="0" err="1"/>
              <a:t>Eng</a:t>
            </a:r>
            <a:r>
              <a:rPr kumimoji="1" lang="en-US" altLang="zh-HK" dirty="0"/>
              <a:t> songs, until 2</a:t>
            </a:r>
            <a:r>
              <a:rPr kumimoji="1" lang="en-US" altLang="zh-HK" baseline="30000" dirty="0"/>
              <a:t>nd</a:t>
            </a:r>
            <a:r>
              <a:rPr kumimoji="1" lang="en-US" altLang="zh-HK" dirty="0"/>
              <a:t> half &gt; overtook the 1</a:t>
            </a:r>
            <a:r>
              <a:rPr kumimoji="1" lang="en-US" altLang="zh-HK" baseline="30000" dirty="0"/>
              <a:t>st</a:t>
            </a:r>
            <a:r>
              <a:rPr kumimoji="1" lang="en-US" altLang="zh-HK" dirty="0"/>
              <a:t> place, but the gap was not so significant</a:t>
            </a:r>
          </a:p>
          <a:p>
            <a:r>
              <a:rPr kumimoji="1" lang="en-US" altLang="zh-HK" dirty="0"/>
              <a:t>But starting from 2021, Cantopop soared and the growth momentum was increasing while all other types recorded a significant drop.</a:t>
            </a:r>
          </a:p>
          <a:p>
            <a:endParaRPr kumimoji="1" lang="en-US" altLang="zh-HK" dirty="0"/>
          </a:p>
          <a:p>
            <a:r>
              <a:rPr kumimoji="1" lang="en-US" altLang="zh-HK" dirty="0"/>
              <a:t>So, despite the drop in </a:t>
            </a:r>
            <a:r>
              <a:rPr kumimoji="1" lang="en-US" altLang="zh-HK" dirty="0" err="1"/>
              <a:t>Eng</a:t>
            </a:r>
            <a:r>
              <a:rPr kumimoji="1" lang="en-US" altLang="zh-HK" dirty="0"/>
              <a:t>, Man and others, total market had a growth by 30% driven by Cantopop which showed a double</a:t>
            </a:r>
          </a:p>
          <a:p>
            <a:endParaRPr kumimoji="1" lang="en-US" altLang="zh-HK" dirty="0"/>
          </a:p>
          <a:p>
            <a:r>
              <a:rPr kumimoji="1" lang="en-US" altLang="zh-HK" dirty="0"/>
              <a:t>Within Spotify, Canto now took over 70% share of streams, and expect to grow further this year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C3ECAF-2009-484B-8F9A-2DEE19D87E5D}" type="slidenum">
              <a:rPr kumimoji="1" lang="zh-HK" altLang="en-US" smtClean="0"/>
              <a:t>13</a:t>
            </a:fld>
            <a:endParaRPr kumimoji="1" lang="zh-HK" altLang="en-US"/>
          </a:p>
        </p:txBody>
      </p:sp>
    </p:spTree>
    <p:extLst>
      <p:ext uri="{BB962C8B-B14F-4D97-AF65-F5344CB8AC3E}">
        <p14:creationId xmlns:p14="http://schemas.microsoft.com/office/powerpoint/2010/main" val="5623689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HK" dirty="0"/>
              <a:t>As seen Cantopop market actually is not dead, but a </a:t>
            </a:r>
            <a:r>
              <a:rPr kumimoji="1" lang="en-US" altLang="zh-HK" dirty="0" err="1"/>
              <a:t>v-shape</a:t>
            </a:r>
            <a:r>
              <a:rPr kumimoji="1" lang="en-US" altLang="zh-HK" dirty="0"/>
              <a:t> rebound, which label is driving?</a:t>
            </a:r>
          </a:p>
          <a:p>
            <a:endParaRPr kumimoji="1" lang="en-US" altLang="zh-HK" dirty="0"/>
          </a:p>
          <a:p>
            <a:r>
              <a:rPr kumimoji="1" lang="en-US" altLang="zh-HK" dirty="0"/>
              <a:t>Green for 2021, red for 2020:</a:t>
            </a:r>
          </a:p>
          <a:p>
            <a:endParaRPr kumimoji="1" lang="en-US" altLang="zh-HK" dirty="0"/>
          </a:p>
          <a:p>
            <a:r>
              <a:rPr kumimoji="1" lang="en-US" altLang="zh-HK" dirty="0"/>
              <a:t>There are about 80 labels in 2021, but these 10 contributed 75% of streams.</a:t>
            </a:r>
          </a:p>
          <a:p>
            <a:endParaRPr kumimoji="1" lang="en-US" altLang="zh-HK" dirty="0"/>
          </a:p>
          <a:p>
            <a:r>
              <a:rPr kumimoji="1" lang="en-US" altLang="zh-HK" dirty="0"/>
              <a:t>Within these 10, let‘s shed the light on the top 4 accounting for over 50%</a:t>
            </a:r>
          </a:p>
          <a:p>
            <a:endParaRPr kumimoji="1" lang="en-US" altLang="zh-HK" dirty="0"/>
          </a:p>
          <a:p>
            <a:r>
              <a:rPr kumimoji="1" lang="en-US" altLang="zh-HK" dirty="0"/>
              <a:t>But, who are the singers?</a:t>
            </a:r>
            <a:endParaRPr kumimoji="1" lang="zh-HK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C3ECAF-2009-484B-8F9A-2DEE19D87E5D}" type="slidenum">
              <a:rPr kumimoji="1" lang="zh-HK" altLang="en-US" smtClean="0"/>
              <a:t>14</a:t>
            </a:fld>
            <a:endParaRPr kumimoji="1" lang="zh-HK" altLang="en-US"/>
          </a:p>
        </p:txBody>
      </p:sp>
    </p:spTree>
    <p:extLst>
      <p:ext uri="{BB962C8B-B14F-4D97-AF65-F5344CB8AC3E}">
        <p14:creationId xmlns:p14="http://schemas.microsoft.com/office/powerpoint/2010/main" val="9771284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HK" dirty="0"/>
              <a:t>Not </a:t>
            </a:r>
            <a:r>
              <a:rPr kumimoji="1" lang="en-US" altLang="zh-HK" dirty="0" err="1"/>
              <a:t>surpurisingly</a:t>
            </a:r>
            <a:r>
              <a:rPr kumimoji="1" lang="en-US" altLang="zh-HK" dirty="0"/>
              <a:t>, all are Cantopop singers in top 5</a:t>
            </a:r>
          </a:p>
          <a:p>
            <a:r>
              <a:rPr kumimoji="1" lang="en-US" altLang="zh-HK" dirty="0"/>
              <a:t>With Terence Lam taken the champion with over 30M streams while the 3</a:t>
            </a:r>
            <a:r>
              <a:rPr kumimoji="1" lang="en-US" altLang="zh-HK" baseline="30000" dirty="0"/>
              <a:t>rd</a:t>
            </a:r>
            <a:r>
              <a:rPr kumimoji="1" lang="en-US" altLang="zh-HK" dirty="0"/>
              <a:t>, 4</a:t>
            </a:r>
            <a:r>
              <a:rPr kumimoji="1" lang="en-US" altLang="zh-HK" baseline="30000" dirty="0"/>
              <a:t>th</a:t>
            </a:r>
            <a:r>
              <a:rPr kumimoji="1" lang="en-US" altLang="zh-HK" dirty="0"/>
              <a:t>, 5</a:t>
            </a:r>
            <a:r>
              <a:rPr kumimoji="1" lang="en-US" altLang="zh-HK" baseline="30000" dirty="0"/>
              <a:t>th</a:t>
            </a:r>
            <a:r>
              <a:rPr kumimoji="1" lang="en-US" altLang="zh-HK" dirty="0"/>
              <a:t> from the members of single group, Mirror, while Dear Jane went down to the sec place, showing a huge increase in streams though</a:t>
            </a:r>
          </a:p>
          <a:p>
            <a:endParaRPr kumimoji="1" lang="en-US" altLang="zh-HK" dirty="0"/>
          </a:p>
          <a:p>
            <a:r>
              <a:rPr kumimoji="1" lang="en-US" altLang="zh-HK" dirty="0"/>
              <a:t>Basically, these 3 parties, together with a new singer, MC Cheung, which we will see in a sec, 4 parties eat up 50% of share in 2021.</a:t>
            </a:r>
          </a:p>
          <a:p>
            <a:endParaRPr kumimoji="1" lang="zh-HK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C3ECAF-2009-484B-8F9A-2DEE19D87E5D}" type="slidenum">
              <a:rPr kumimoji="1" lang="zh-HK" altLang="en-US" smtClean="0"/>
              <a:t>15</a:t>
            </a:fld>
            <a:endParaRPr kumimoji="1" lang="zh-HK" altLang="en-US"/>
          </a:p>
        </p:txBody>
      </p:sp>
    </p:spTree>
    <p:extLst>
      <p:ext uri="{BB962C8B-B14F-4D97-AF65-F5344CB8AC3E}">
        <p14:creationId xmlns:p14="http://schemas.microsoft.com/office/powerpoint/2010/main" val="35977402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HK" dirty="0"/>
              <a:t>With such increase in streams, of coz their income shot up proportionally</a:t>
            </a:r>
          </a:p>
          <a:p>
            <a:endParaRPr kumimoji="1" lang="en-US" altLang="zh-HK" dirty="0"/>
          </a:p>
          <a:p>
            <a:r>
              <a:rPr kumimoji="1" lang="en-US" altLang="zh-HK" dirty="0"/>
              <a:t>Dear Jane, 300K in 2020, Terence Lam such a one-man band company earned 760K in 2021 while 3 Mirror members got $1M from just a platform last year.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C3ECAF-2009-484B-8F9A-2DEE19D87E5D}" type="slidenum">
              <a:rPr kumimoji="1" lang="zh-HK" altLang="en-US" smtClean="0"/>
              <a:t>16</a:t>
            </a:fld>
            <a:endParaRPr kumimoji="1" lang="zh-HK" altLang="en-US"/>
          </a:p>
        </p:txBody>
      </p:sp>
    </p:spTree>
    <p:extLst>
      <p:ext uri="{BB962C8B-B14F-4D97-AF65-F5344CB8AC3E}">
        <p14:creationId xmlns:p14="http://schemas.microsoft.com/office/powerpoint/2010/main" val="40719850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HK" dirty="0"/>
              <a:t>Here comes popular songs:</a:t>
            </a:r>
          </a:p>
          <a:p>
            <a:r>
              <a:rPr kumimoji="1" lang="en-US" altLang="zh-HK" dirty="0"/>
              <a:t>MC Cheung, one single song took 5m streams and this song was released in mid 2021. LY, his total screams recorded 12M</a:t>
            </a:r>
          </a:p>
          <a:p>
            <a:r>
              <a:rPr kumimoji="1" lang="en-US" altLang="zh-HK" dirty="0"/>
              <a:t>Although Edan, a member of Mirror, was on top of the list, he is not the king</a:t>
            </a:r>
          </a:p>
          <a:p>
            <a:r>
              <a:rPr kumimoji="1" lang="en-US" altLang="zh-HK" dirty="0"/>
              <a:t>The real king on Spotify was Terence Lam, who took 3 places out of 5</a:t>
            </a:r>
            <a:endParaRPr kumimoji="1" lang="zh-HK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C3ECAF-2009-484B-8F9A-2DEE19D87E5D}" type="slidenum">
              <a:rPr kumimoji="1" lang="zh-HK" altLang="en-US" smtClean="0"/>
              <a:t>17</a:t>
            </a:fld>
            <a:endParaRPr kumimoji="1" lang="zh-HK" altLang="en-US"/>
          </a:p>
        </p:txBody>
      </p:sp>
    </p:spTree>
    <p:extLst>
      <p:ext uri="{BB962C8B-B14F-4D97-AF65-F5344CB8AC3E}">
        <p14:creationId xmlns:p14="http://schemas.microsoft.com/office/powerpoint/2010/main" val="26040701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HK" dirty="0"/>
              <a:t>Not only Spotify, as a fan of Cantopop, we looked into the ranking from the other platform, KKBOX.</a:t>
            </a:r>
          </a:p>
          <a:p>
            <a:endParaRPr kumimoji="1" lang="en-US" altLang="zh-HK" dirty="0"/>
          </a:p>
          <a:p>
            <a:r>
              <a:rPr kumimoji="1" lang="en-US" altLang="zh-HK" dirty="0"/>
              <a:t>Surprisingly, it showed a different pic vs previous one. Terence Lam was out of top 10 with 8 places occupied by Mirror.</a:t>
            </a:r>
          </a:p>
          <a:p>
            <a:endParaRPr kumimoji="1" lang="en-US" altLang="zh-HK" dirty="0"/>
          </a:p>
          <a:p>
            <a:r>
              <a:rPr kumimoji="1" lang="en-US" altLang="zh-HK" dirty="0"/>
              <a:t>May be KKBOX is Mirror’s world.</a:t>
            </a:r>
            <a:endParaRPr kumimoji="1" lang="zh-HK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C3ECAF-2009-484B-8F9A-2DEE19D87E5D}" type="slidenum">
              <a:rPr kumimoji="1" lang="zh-HK" altLang="en-US" smtClean="0"/>
              <a:t>18</a:t>
            </a:fld>
            <a:endParaRPr kumimoji="1" lang="zh-HK" altLang="en-US"/>
          </a:p>
        </p:txBody>
      </p:sp>
    </p:spTree>
    <p:extLst>
      <p:ext uri="{BB962C8B-B14F-4D97-AF65-F5344CB8AC3E}">
        <p14:creationId xmlns:p14="http://schemas.microsoft.com/office/powerpoint/2010/main" val="17093507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HK" dirty="0"/>
              <a:t>In short, from the basic data facts, a few points to note.</a:t>
            </a:r>
            <a:endParaRPr kumimoji="1" lang="zh-HK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C3ECAF-2009-484B-8F9A-2DEE19D87E5D}" type="slidenum">
              <a:rPr kumimoji="1" lang="zh-HK" altLang="en-US" smtClean="0"/>
              <a:t>19</a:t>
            </a:fld>
            <a:endParaRPr kumimoji="1" lang="zh-HK" altLang="en-US"/>
          </a:p>
        </p:txBody>
      </p:sp>
    </p:spTree>
    <p:extLst>
      <p:ext uri="{BB962C8B-B14F-4D97-AF65-F5344CB8AC3E}">
        <p14:creationId xmlns:p14="http://schemas.microsoft.com/office/powerpoint/2010/main" val="15928859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749007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indent="0">
              <a:lnSpc>
                <a:spcPct val="200000"/>
              </a:lnSpc>
              <a:buNone/>
            </a:pPr>
            <a:r>
              <a:rPr lang="en-US" dirty="0"/>
              <a:t>1) Local Song List</a:t>
            </a:r>
          </a:p>
          <a:p>
            <a:pPr>
              <a:lnSpc>
                <a:spcPct val="200000"/>
              </a:lnSpc>
              <a:buAutoNum type="arabicParenR"/>
            </a:pPr>
            <a:endParaRPr lang="en-US" dirty="0"/>
          </a:p>
          <a:p>
            <a:pPr>
              <a:lnSpc>
                <a:spcPct val="200000"/>
              </a:lnSpc>
            </a:pPr>
            <a:r>
              <a:rPr lang="en-US" dirty="0"/>
              <a:t>2) Time Span: 2 years</a:t>
            </a:r>
          </a:p>
          <a:p>
            <a:pPr>
              <a:lnSpc>
                <a:spcPct val="200000"/>
              </a:lnSpc>
            </a:pPr>
            <a:r>
              <a:rPr lang="en-US" dirty="0"/>
              <a:t>	2019 anti extradition bill movements, Covid19:  shift in Canto song theme</a:t>
            </a:r>
          </a:p>
          <a:p>
            <a:pPr>
              <a:lnSpc>
                <a:spcPct val="200000"/>
              </a:lnSpc>
            </a:pPr>
            <a:r>
              <a:rPr lang="en-US" dirty="0"/>
              <a:t>	2021: emergence of new pop song singers e.g. Terrence Lam, the rise of Mirror</a:t>
            </a:r>
          </a:p>
          <a:p>
            <a:pPr>
              <a:lnSpc>
                <a:spcPct val="200000"/>
              </a:lnSpc>
            </a:pPr>
            <a:endParaRPr lang="en-US" dirty="0"/>
          </a:p>
          <a:p>
            <a:pPr>
              <a:lnSpc>
                <a:spcPct val="200000"/>
              </a:lnSpc>
            </a:pPr>
            <a:r>
              <a:rPr lang="en-US" dirty="0"/>
              <a:t>3) Weekly: we had 2 options. As we’re more interested in the yearly trend, plus it is much efficient, we collected weekly data.</a:t>
            </a:r>
            <a:endParaRPr dirty="0"/>
          </a:p>
        </p:txBody>
      </p:sp>
      <p:sp>
        <p:nvSpPr>
          <p:cNvPr id="237" name="Google Shape;23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478537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 scrapped</a:t>
            </a:r>
            <a:endParaRPr/>
          </a:p>
        </p:txBody>
      </p:sp>
      <p:sp>
        <p:nvSpPr>
          <p:cNvPr id="237" name="Google Shape;23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17234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HK" sz="1200" b="0" dirty="0">
                <a:solidFill>
                  <a:srgbClr val="181818"/>
                </a:solidFill>
                <a:latin typeface="Arial"/>
                <a:ea typeface="Arial"/>
                <a:cs typeface="Arial"/>
                <a:sym typeface="Arial"/>
              </a:rPr>
              <a:t>1) Manually input some attributes</a:t>
            </a:r>
          </a:p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HK" sz="1200" b="0" dirty="0">
                <a:solidFill>
                  <a:srgbClr val="181818"/>
                </a:solidFill>
              </a:rPr>
              <a:t>2) Male? Female? Group?</a:t>
            </a:r>
          </a:p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HK" sz="1200" b="0" dirty="0">
                <a:solidFill>
                  <a:srgbClr val="181818"/>
                </a:solidFill>
              </a:rPr>
              <a:t>3) Cantonese? English? Mandarin? Other? : other lang not that common </a:t>
            </a:r>
          </a:p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HK" sz="1200" b="0" dirty="0">
                <a:solidFill>
                  <a:srgbClr val="181818"/>
                </a:solidFill>
              </a:rPr>
              <a:t>4) Data Cleaning</a:t>
            </a:r>
            <a:endParaRPr lang="en-US" altLang="zh-HK" sz="1200" b="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79" name="Google Shape;27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270612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HK" dirty="0"/>
              <a:t>BDF, songs </a:t>
            </a:r>
            <a:r>
              <a:rPr kumimoji="1" lang="en-US" altLang="zh-HK" dirty="0" err="1"/>
              <a:t>attibutes</a:t>
            </a:r>
            <a:endParaRPr kumimoji="1" lang="en-US" altLang="zh-HK" dirty="0"/>
          </a:p>
          <a:p>
            <a:r>
              <a:rPr kumimoji="1" lang="en-US" altLang="zh-HK" dirty="0"/>
              <a:t>2020:</a:t>
            </a:r>
          </a:p>
          <a:p>
            <a:r>
              <a:rPr kumimoji="1" lang="en-US" altLang="zh-HK" dirty="0"/>
              <a:t>2 Cantopop singers in top 5, 2 Korean, 1 western</a:t>
            </a:r>
          </a:p>
          <a:p>
            <a:r>
              <a:rPr kumimoji="1" lang="en-US" altLang="zh-HK" dirty="0"/>
              <a:t>With top number of streams at 13M while 7M for 5th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C3ECAF-2009-484B-8F9A-2DEE19D87E5D}" type="slidenum">
              <a:rPr kumimoji="1" lang="zh-HK" altLang="en-US" smtClean="0"/>
              <a:t>10</a:t>
            </a:fld>
            <a:endParaRPr kumimoji="1" lang="zh-HK" altLang="en-US"/>
          </a:p>
        </p:txBody>
      </p:sp>
    </p:spTree>
    <p:extLst>
      <p:ext uri="{BB962C8B-B14F-4D97-AF65-F5344CB8AC3E}">
        <p14:creationId xmlns:p14="http://schemas.microsoft.com/office/powerpoint/2010/main" val="36070283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HK" dirty="0"/>
              <a:t>For each stream of at least 30sec, Spotify pays USD$0.024 to singers,</a:t>
            </a:r>
          </a:p>
          <a:p>
            <a:r>
              <a:rPr kumimoji="1" lang="en-US" altLang="zh-HK" dirty="0"/>
              <a:t>highest earner got $300K in 2020 (sadly shared by 4 people) for Dear Jane while the fifth is $180K</a:t>
            </a:r>
            <a:endParaRPr kumimoji="1" lang="zh-HK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C3ECAF-2009-484B-8F9A-2DEE19D87E5D}" type="slidenum">
              <a:rPr kumimoji="1" lang="zh-HK" altLang="en-US" smtClean="0"/>
              <a:t>11</a:t>
            </a:fld>
            <a:endParaRPr kumimoji="1" lang="zh-HK" altLang="en-US"/>
          </a:p>
        </p:txBody>
      </p:sp>
    </p:spTree>
    <p:extLst>
      <p:ext uri="{BB962C8B-B14F-4D97-AF65-F5344CB8AC3E}">
        <p14:creationId xmlns:p14="http://schemas.microsoft.com/office/powerpoint/2010/main" val="19951779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HK" dirty="0"/>
              <a:t>As for top songs</a:t>
            </a:r>
          </a:p>
          <a:p>
            <a:r>
              <a:rPr kumimoji="1" lang="en-US" altLang="zh-HK" dirty="0"/>
              <a:t>Only one Cantopop from Dear Jane, 4M streams</a:t>
            </a:r>
          </a:p>
          <a:p>
            <a:r>
              <a:rPr kumimoji="1" lang="en-US" altLang="zh-HK" dirty="0"/>
              <a:t>While the </a:t>
            </a:r>
            <a:r>
              <a:rPr kumimoji="1" lang="en-US" altLang="zh-HK" dirty="0" err="1"/>
              <a:t>Eng</a:t>
            </a:r>
            <a:r>
              <a:rPr kumimoji="1" lang="en-US" altLang="zh-HK" dirty="0"/>
              <a:t> occupied the most places</a:t>
            </a:r>
          </a:p>
          <a:p>
            <a:endParaRPr kumimoji="1" lang="en-US" altLang="zh-HK" dirty="0"/>
          </a:p>
          <a:p>
            <a:r>
              <a:rPr kumimoji="1" lang="en-US" altLang="zh-HK" dirty="0"/>
              <a:t>In short, only Dear Jane and Eason in top 5 in 2020</a:t>
            </a:r>
            <a:endParaRPr kumimoji="1" lang="zh-HK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C3ECAF-2009-484B-8F9A-2DEE19D87E5D}" type="slidenum">
              <a:rPr kumimoji="1" lang="zh-HK" altLang="en-US" smtClean="0"/>
              <a:t>12</a:t>
            </a:fld>
            <a:endParaRPr kumimoji="1" lang="zh-HK" altLang="en-US"/>
          </a:p>
        </p:txBody>
      </p:sp>
    </p:spTree>
    <p:extLst>
      <p:ext uri="{BB962C8B-B14F-4D97-AF65-F5344CB8AC3E}">
        <p14:creationId xmlns:p14="http://schemas.microsoft.com/office/powerpoint/2010/main" val="7604110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5326" y="681037"/>
            <a:ext cx="8808335" cy="100965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85327" y="1825625"/>
            <a:ext cx="8808334" cy="4054314"/>
          </a:xfrm>
        </p:spPr>
        <p:txBody>
          <a:bodyPr/>
          <a:lstStyle/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36205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DA219B1-AD22-F44F-BAD9-E6C3AD102C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  <a:endParaRPr kumimoji="1" lang="zh-HK" altLang="en-US"/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2F335E02-1499-E042-92C4-A82DEF26FC8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HK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A8F8E4BE-104A-FE41-A1B1-6A399811F8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898B8855-4BD0-E642-BC2C-D6E1905F0F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E127C-3973-5049-BC5F-C7CEF46C3DEB}" type="datetimeFigureOut">
              <a:rPr kumimoji="1" lang="zh-HK" altLang="en-US" smtClean="0"/>
              <a:t>28/01/22</a:t>
            </a:fld>
            <a:endParaRPr kumimoji="1" lang="zh-HK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39EC9EB7-C2A8-F54D-A997-2CE4D267E6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HK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86DC5284-8833-A547-942B-C8D0BD3240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DFC64-25CE-3E49-A1D4-531056A20732}" type="slidenum">
              <a:rPr kumimoji="1" lang="zh-HK" altLang="en-US" smtClean="0"/>
              <a:t>‹#›</a:t>
            </a:fld>
            <a:endParaRPr kumimoji="1" lang="zh-HK" altLang="en-US"/>
          </a:p>
        </p:txBody>
      </p:sp>
    </p:spTree>
    <p:extLst>
      <p:ext uri="{BB962C8B-B14F-4D97-AF65-F5344CB8AC3E}">
        <p14:creationId xmlns:p14="http://schemas.microsoft.com/office/powerpoint/2010/main" val="40777874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2E919BF-C158-914C-B07A-D6EB36310B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  <a:endParaRPr kumimoji="1" lang="zh-HK" altLang="en-US"/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81F9A821-A4B1-604C-9AC2-F978DF9AD0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  <a:endParaRPr kumimoji="1" lang="zh-HK" alt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E7CBEC2-33B9-5C4E-91E1-409C0A347A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E127C-3973-5049-BC5F-C7CEF46C3DEB}" type="datetimeFigureOut">
              <a:rPr kumimoji="1" lang="zh-HK" altLang="en-US" smtClean="0"/>
              <a:t>28/01/22</a:t>
            </a:fld>
            <a:endParaRPr kumimoji="1" lang="zh-HK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1D902D1-22CB-CF46-81E9-F607B6B54F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HK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0A2546E-10A4-9145-94A2-243EF0D5F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DFC64-25CE-3E49-A1D4-531056A20732}" type="slidenum">
              <a:rPr kumimoji="1" lang="zh-HK" altLang="en-US" smtClean="0"/>
              <a:t>‹#›</a:t>
            </a:fld>
            <a:endParaRPr kumimoji="1" lang="zh-HK" altLang="en-US"/>
          </a:p>
        </p:txBody>
      </p:sp>
    </p:spTree>
    <p:extLst>
      <p:ext uri="{BB962C8B-B14F-4D97-AF65-F5344CB8AC3E}">
        <p14:creationId xmlns:p14="http://schemas.microsoft.com/office/powerpoint/2010/main" val="6339414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87ECE1D8-C40C-5C49-8699-2028C6E3E36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TW" altLang="en-US"/>
              <a:t>按一下以編輯母片標題樣式</a:t>
            </a:r>
            <a:endParaRPr kumimoji="1" lang="zh-HK" altLang="en-US"/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89562498-2EE3-3044-8567-20AD33276B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  <a:endParaRPr kumimoji="1" lang="zh-HK" alt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8079DD0-F0B9-E14E-8952-AB604AC924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E127C-3973-5049-BC5F-C7CEF46C3DEB}" type="datetimeFigureOut">
              <a:rPr kumimoji="1" lang="zh-HK" altLang="en-US" smtClean="0"/>
              <a:t>28/01/22</a:t>
            </a:fld>
            <a:endParaRPr kumimoji="1" lang="zh-HK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F8D75BC-16B8-B943-B971-98950266A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HK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8DD514B-215D-1F47-9880-E09B88830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DFC64-25CE-3E49-A1D4-531056A20732}" type="slidenum">
              <a:rPr kumimoji="1" lang="zh-HK" altLang="en-US" smtClean="0"/>
              <a:t>‹#›</a:t>
            </a:fld>
            <a:endParaRPr kumimoji="1" lang="zh-HK" altLang="en-US"/>
          </a:p>
        </p:txBody>
      </p:sp>
    </p:spTree>
    <p:extLst>
      <p:ext uri="{BB962C8B-B14F-4D97-AF65-F5344CB8AC3E}">
        <p14:creationId xmlns:p14="http://schemas.microsoft.com/office/powerpoint/2010/main" val="27443351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E0F907E-3D03-714A-814C-CEDEA256CC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TW" altLang="en-US"/>
              <a:t>按一下以編輯母片標題樣式</a:t>
            </a:r>
            <a:endParaRPr kumimoji="1" lang="zh-HK" alt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DF02DFB4-271C-4C45-970C-9897C22AC6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TW" altLang="en-US"/>
              <a:t>按一下以編輯母片子標題樣式</a:t>
            </a:r>
            <a:endParaRPr kumimoji="1" lang="zh-HK" alt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1ECD23E-A412-0C44-A7E3-2202EBEC4F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E127C-3973-5049-BC5F-C7CEF46C3DEB}" type="datetimeFigureOut">
              <a:rPr kumimoji="1" lang="zh-HK" altLang="en-US" smtClean="0"/>
              <a:t>28/01/22</a:t>
            </a:fld>
            <a:endParaRPr kumimoji="1" lang="zh-HK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59191D4-E2F3-7F4D-834E-FD9A2308CD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HK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4FA76AC-1D44-E543-A955-C931E8D04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DFC64-25CE-3E49-A1D4-531056A20732}" type="slidenum">
              <a:rPr kumimoji="1" lang="zh-HK" altLang="en-US" smtClean="0"/>
              <a:t>‹#›</a:t>
            </a:fld>
            <a:endParaRPr kumimoji="1" lang="zh-HK" altLang="en-US"/>
          </a:p>
        </p:txBody>
      </p:sp>
    </p:spTree>
    <p:extLst>
      <p:ext uri="{BB962C8B-B14F-4D97-AF65-F5344CB8AC3E}">
        <p14:creationId xmlns:p14="http://schemas.microsoft.com/office/powerpoint/2010/main" val="36897285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C47E5A8-17EF-9D44-8357-96D8D4336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  <a:endParaRPr kumimoji="1" lang="zh-HK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E15CEBA-6B81-AC4F-BAFB-45D053E1FB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  <a:endParaRPr kumimoji="1" lang="zh-HK" alt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CDEBC05-BE80-E64F-AB02-753A9FA3CE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E127C-3973-5049-BC5F-C7CEF46C3DEB}" type="datetimeFigureOut">
              <a:rPr kumimoji="1" lang="zh-HK" altLang="en-US" smtClean="0"/>
              <a:t>28/01/22</a:t>
            </a:fld>
            <a:endParaRPr kumimoji="1" lang="zh-HK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F1EBE9A-711D-9249-BA8B-DCEE6C899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HK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69CF94E-31A0-4944-853D-C2C252AAB0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DFC64-25CE-3E49-A1D4-531056A20732}" type="slidenum">
              <a:rPr kumimoji="1" lang="zh-HK" altLang="en-US" smtClean="0"/>
              <a:t>‹#›</a:t>
            </a:fld>
            <a:endParaRPr kumimoji="1" lang="zh-HK" altLang="en-US"/>
          </a:p>
        </p:txBody>
      </p:sp>
    </p:spTree>
    <p:extLst>
      <p:ext uri="{BB962C8B-B14F-4D97-AF65-F5344CB8AC3E}">
        <p14:creationId xmlns:p14="http://schemas.microsoft.com/office/powerpoint/2010/main" val="7551192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AEF1015-0C55-8147-A30A-5924671D1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TW" altLang="en-US"/>
              <a:t>按一下以編輯母片標題樣式</a:t>
            </a:r>
            <a:endParaRPr kumimoji="1" lang="zh-HK" alt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0485516-CA76-FB47-B91A-F906ED14DE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93217B5-1C3B-0D4D-9412-A05DDEEA95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E127C-3973-5049-BC5F-C7CEF46C3DEB}" type="datetimeFigureOut">
              <a:rPr kumimoji="1" lang="zh-HK" altLang="en-US" smtClean="0"/>
              <a:t>28/01/22</a:t>
            </a:fld>
            <a:endParaRPr kumimoji="1" lang="zh-HK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760B710-ED9F-0C40-BE0B-1749F46BF1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HK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094C040-CEA0-D343-9F7A-2CD65AE04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DFC64-25CE-3E49-A1D4-531056A20732}" type="slidenum">
              <a:rPr kumimoji="1" lang="zh-HK" altLang="en-US" smtClean="0"/>
              <a:t>‹#›</a:t>
            </a:fld>
            <a:endParaRPr kumimoji="1" lang="zh-HK" altLang="en-US"/>
          </a:p>
        </p:txBody>
      </p:sp>
    </p:spTree>
    <p:extLst>
      <p:ext uri="{BB962C8B-B14F-4D97-AF65-F5344CB8AC3E}">
        <p14:creationId xmlns:p14="http://schemas.microsoft.com/office/powerpoint/2010/main" val="20612015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A430DE7-411D-E743-BE3E-EFCEA5E85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  <a:endParaRPr kumimoji="1" lang="zh-HK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A7682B4-4874-5640-B45D-04A0906D8D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  <a:endParaRPr kumimoji="1" lang="zh-HK" altLang="en-US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4A808CAE-A276-EF43-A433-5062D48548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  <a:endParaRPr kumimoji="1" lang="zh-HK" altLang="en-US"/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890812E-DD12-0944-982D-C20C7B1AFC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E127C-3973-5049-BC5F-C7CEF46C3DEB}" type="datetimeFigureOut">
              <a:rPr kumimoji="1" lang="zh-HK" altLang="en-US" smtClean="0"/>
              <a:t>28/01/22</a:t>
            </a:fld>
            <a:endParaRPr kumimoji="1" lang="zh-HK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DD22C83-78EF-A144-B8E9-DC259EC8DD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HK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146E5B93-4D94-FD49-8EC7-2928FD845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DFC64-25CE-3E49-A1D4-531056A20732}" type="slidenum">
              <a:rPr kumimoji="1" lang="zh-HK" altLang="en-US" smtClean="0"/>
              <a:t>‹#›</a:t>
            </a:fld>
            <a:endParaRPr kumimoji="1" lang="zh-HK" altLang="en-US"/>
          </a:p>
        </p:txBody>
      </p:sp>
    </p:spTree>
    <p:extLst>
      <p:ext uri="{BB962C8B-B14F-4D97-AF65-F5344CB8AC3E}">
        <p14:creationId xmlns:p14="http://schemas.microsoft.com/office/powerpoint/2010/main" val="40111674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6B931F0-D6D2-F64F-A3EB-AC77180021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TW" altLang="en-US"/>
              <a:t>按一下以編輯母片標題樣式</a:t>
            </a:r>
            <a:endParaRPr kumimoji="1" lang="zh-HK" alt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FAE17AA-9982-8541-B88B-733C8F23A4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70675794-61F4-FB42-B023-E58BFF215B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  <a:endParaRPr kumimoji="1" lang="zh-HK" altLang="en-US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9365D030-1309-A24F-B233-1BE501DEFB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E800E118-5E87-FB4F-9595-E47788898FA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  <a:endParaRPr kumimoji="1" lang="zh-HK" altLang="en-US"/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C82850EF-BC51-4D4E-9F63-F2A05A5A96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E127C-3973-5049-BC5F-C7CEF46C3DEB}" type="datetimeFigureOut">
              <a:rPr kumimoji="1" lang="zh-HK" altLang="en-US" smtClean="0"/>
              <a:t>28/01/22</a:t>
            </a:fld>
            <a:endParaRPr kumimoji="1" lang="zh-HK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8E525E6A-17E5-AF41-86DD-E0337F10E4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HK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5130231D-496A-854C-8B6C-9399C38D7B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DFC64-25CE-3E49-A1D4-531056A20732}" type="slidenum">
              <a:rPr kumimoji="1" lang="zh-HK" altLang="en-US" smtClean="0"/>
              <a:t>‹#›</a:t>
            </a:fld>
            <a:endParaRPr kumimoji="1" lang="zh-HK" altLang="en-US"/>
          </a:p>
        </p:txBody>
      </p:sp>
    </p:spTree>
    <p:extLst>
      <p:ext uri="{BB962C8B-B14F-4D97-AF65-F5344CB8AC3E}">
        <p14:creationId xmlns:p14="http://schemas.microsoft.com/office/powerpoint/2010/main" val="20014116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C48D42F-94B2-DE41-B4ED-2B3EDC5B76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  <a:endParaRPr kumimoji="1" lang="zh-HK" alt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D1608A20-5579-524F-B9F3-C05BE7885B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E127C-3973-5049-BC5F-C7CEF46C3DEB}" type="datetimeFigureOut">
              <a:rPr kumimoji="1" lang="zh-HK" altLang="en-US" smtClean="0"/>
              <a:t>28/01/22</a:t>
            </a:fld>
            <a:endParaRPr kumimoji="1" lang="zh-HK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39796224-A1CB-264C-BAC4-10EC7629C5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HK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2469615-490C-C64B-8C36-C82B2D859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DFC64-25CE-3E49-A1D4-531056A20732}" type="slidenum">
              <a:rPr kumimoji="1" lang="zh-HK" altLang="en-US" smtClean="0"/>
              <a:t>‹#›</a:t>
            </a:fld>
            <a:endParaRPr kumimoji="1" lang="zh-HK" altLang="en-US"/>
          </a:p>
        </p:txBody>
      </p:sp>
    </p:spTree>
    <p:extLst>
      <p:ext uri="{BB962C8B-B14F-4D97-AF65-F5344CB8AC3E}">
        <p14:creationId xmlns:p14="http://schemas.microsoft.com/office/powerpoint/2010/main" val="42647243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4A03511A-40A3-F54D-8E8E-8393BBBD01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E127C-3973-5049-BC5F-C7CEF46C3DEB}" type="datetimeFigureOut">
              <a:rPr kumimoji="1" lang="zh-HK" altLang="en-US" smtClean="0"/>
              <a:t>28/01/22</a:t>
            </a:fld>
            <a:endParaRPr kumimoji="1" lang="zh-HK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14342F87-1C32-C045-A7FA-EC29B0BAA1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HK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93D0D35-3942-ED4E-9B40-15D319FF7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DFC64-25CE-3E49-A1D4-531056A20732}" type="slidenum">
              <a:rPr kumimoji="1" lang="zh-HK" altLang="en-US" smtClean="0"/>
              <a:t>‹#›</a:t>
            </a:fld>
            <a:endParaRPr kumimoji="1" lang="zh-HK" altLang="en-US"/>
          </a:p>
        </p:txBody>
      </p:sp>
    </p:spTree>
    <p:extLst>
      <p:ext uri="{BB962C8B-B14F-4D97-AF65-F5344CB8AC3E}">
        <p14:creationId xmlns:p14="http://schemas.microsoft.com/office/powerpoint/2010/main" val="17094315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645610A-A693-BB42-B242-0ADDDC2BA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  <a:endParaRPr kumimoji="1" lang="zh-HK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297821F-1107-9D45-A975-41D9FD2B58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  <a:endParaRPr kumimoji="1" lang="zh-HK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8A27CAF6-1D56-1E4E-8A35-83408C967A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8A7B131B-769D-E34E-8F12-2F73A9899D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E127C-3973-5049-BC5F-C7CEF46C3DEB}" type="datetimeFigureOut">
              <a:rPr kumimoji="1" lang="zh-HK" altLang="en-US" smtClean="0"/>
              <a:t>28/01/22</a:t>
            </a:fld>
            <a:endParaRPr kumimoji="1" lang="zh-HK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AFE332AC-BEA2-4A49-8016-28B5F29D7C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HK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EB158A16-E95A-8740-AEC5-F692ECD4E7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DFC64-25CE-3E49-A1D4-531056A20732}" type="slidenum">
              <a:rPr kumimoji="1" lang="zh-HK" altLang="en-US" smtClean="0"/>
              <a:t>‹#›</a:t>
            </a:fld>
            <a:endParaRPr kumimoji="1" lang="zh-HK" altLang="en-US"/>
          </a:p>
        </p:txBody>
      </p:sp>
    </p:spTree>
    <p:extLst>
      <p:ext uri="{BB962C8B-B14F-4D97-AF65-F5344CB8AC3E}">
        <p14:creationId xmlns:p14="http://schemas.microsoft.com/office/powerpoint/2010/main" val="22171140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DBB8FF-1DBC-624A-8343-AD6355E80387}" type="datetimeFigureOut">
              <a:rPr kumimoji="1" lang="zh-HK" altLang="en-US" smtClean="0"/>
              <a:t>28/01/22</a:t>
            </a:fld>
            <a:endParaRPr kumimoji="1" lang="zh-HK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HK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E6B2E3-F174-FF42-AACC-B27E5BFAE708}" type="slidenum">
              <a:rPr kumimoji="1" lang="zh-HK" altLang="en-US" smtClean="0"/>
              <a:t>‹#›</a:t>
            </a:fld>
            <a:endParaRPr kumimoji="1" lang="zh-HK" altLang="en-US"/>
          </a:p>
        </p:txBody>
      </p:sp>
    </p:spTree>
    <p:extLst>
      <p:ext uri="{BB962C8B-B14F-4D97-AF65-F5344CB8AC3E}">
        <p14:creationId xmlns:p14="http://schemas.microsoft.com/office/powerpoint/2010/main" val="305210864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6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7D0F184C-17E7-4A4D-8642-6B8DA7132E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/>
              <a:t>按一下以編輯母片標題樣式</a:t>
            </a:r>
            <a:endParaRPr kumimoji="1" lang="zh-HK" alt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D722907-93D4-9247-88D4-057066EE33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  <a:endParaRPr kumimoji="1" lang="zh-HK" alt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E57216F-059F-794C-AC7C-0EBD58E74B1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7E127C-3973-5049-BC5F-C7CEF46C3DEB}" type="datetimeFigureOut">
              <a:rPr kumimoji="1" lang="zh-HK" altLang="en-US" smtClean="0"/>
              <a:t>28/01/22</a:t>
            </a:fld>
            <a:endParaRPr kumimoji="1" lang="zh-HK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54D6188-350B-8F40-9345-350402ACBF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HK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9DBAF7E-FBF7-DE46-B9D2-16775E7145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3DFC64-25CE-3E49-A1D4-531056A20732}" type="slidenum">
              <a:rPr kumimoji="1" lang="zh-HK" altLang="en-US" smtClean="0"/>
              <a:t>‹#›</a:t>
            </a:fld>
            <a:endParaRPr kumimoji="1" lang="zh-HK" altLang="en-US"/>
          </a:p>
        </p:txBody>
      </p:sp>
    </p:spTree>
    <p:extLst>
      <p:ext uri="{BB962C8B-B14F-4D97-AF65-F5344CB8AC3E}">
        <p14:creationId xmlns:p14="http://schemas.microsoft.com/office/powerpoint/2010/main" val="4705746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H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18" Type="http://schemas.openxmlformats.org/officeDocument/2006/relationships/image" Target="../media/image18.svg"/><Relationship Id="rId3" Type="http://schemas.openxmlformats.org/officeDocument/2006/relationships/image" Target="../media/image3.svg"/><Relationship Id="rId21" Type="http://schemas.openxmlformats.org/officeDocument/2006/relationships/image" Target="../media/image21.sv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5.svg"/><Relationship Id="rId15" Type="http://schemas.openxmlformats.org/officeDocument/2006/relationships/image" Target="../media/image15.svg"/><Relationship Id="rId23" Type="http://schemas.openxmlformats.org/officeDocument/2006/relationships/image" Target="../media/image23.svg"/><Relationship Id="rId10" Type="http://schemas.openxmlformats.org/officeDocument/2006/relationships/image" Target="../media/image10.png"/><Relationship Id="rId19" Type="http://schemas.openxmlformats.org/officeDocument/2006/relationships/image" Target="../media/image19.png"/><Relationship Id="rId4" Type="http://schemas.openxmlformats.org/officeDocument/2006/relationships/image" Target="../media/image4.png"/><Relationship Id="rId9" Type="http://schemas.openxmlformats.org/officeDocument/2006/relationships/image" Target="../media/image9.svg"/><Relationship Id="rId14" Type="http://schemas.openxmlformats.org/officeDocument/2006/relationships/image" Target="../media/image14.png"/><Relationship Id="rId22" Type="http://schemas.openxmlformats.org/officeDocument/2006/relationships/image" Target="../media/image2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18" Type="http://schemas.openxmlformats.org/officeDocument/2006/relationships/image" Target="../media/image19.png"/><Relationship Id="rId26" Type="http://schemas.openxmlformats.org/officeDocument/2006/relationships/image" Target="../media/image39.png"/><Relationship Id="rId3" Type="http://schemas.openxmlformats.org/officeDocument/2006/relationships/image" Target="../media/image2.png"/><Relationship Id="rId21" Type="http://schemas.openxmlformats.org/officeDocument/2006/relationships/image" Target="../media/image22.png"/><Relationship Id="rId7" Type="http://schemas.openxmlformats.org/officeDocument/2006/relationships/image" Target="../media/image6.png"/><Relationship Id="rId12" Type="http://schemas.openxmlformats.org/officeDocument/2006/relationships/image" Target="../media/image35.svg"/><Relationship Id="rId17" Type="http://schemas.openxmlformats.org/officeDocument/2006/relationships/image" Target="../media/image16.png"/><Relationship Id="rId25" Type="http://schemas.openxmlformats.org/officeDocument/2006/relationships/image" Target="../media/image38.jpe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15.svg"/><Relationship Id="rId20" Type="http://schemas.openxmlformats.org/officeDocument/2006/relationships/image" Target="../media/image21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11" Type="http://schemas.openxmlformats.org/officeDocument/2006/relationships/image" Target="../media/image34.png"/><Relationship Id="rId24" Type="http://schemas.openxmlformats.org/officeDocument/2006/relationships/image" Target="../media/image37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36.jpeg"/><Relationship Id="rId10" Type="http://schemas.openxmlformats.org/officeDocument/2006/relationships/image" Target="../media/image9.svg"/><Relationship Id="rId19" Type="http://schemas.openxmlformats.org/officeDocument/2006/relationships/image" Target="../media/image20.png"/><Relationship Id="rId4" Type="http://schemas.openxmlformats.org/officeDocument/2006/relationships/image" Target="../media/image3.svg"/><Relationship Id="rId9" Type="http://schemas.openxmlformats.org/officeDocument/2006/relationships/image" Target="../media/image8.png"/><Relationship Id="rId14" Type="http://schemas.openxmlformats.org/officeDocument/2006/relationships/image" Target="../media/image13.svg"/><Relationship Id="rId22" Type="http://schemas.openxmlformats.org/officeDocument/2006/relationships/image" Target="../media/image23.svg"/><Relationship Id="rId27" Type="http://schemas.openxmlformats.org/officeDocument/2006/relationships/image" Target="../media/image40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18" Type="http://schemas.openxmlformats.org/officeDocument/2006/relationships/image" Target="../media/image19.png"/><Relationship Id="rId26" Type="http://schemas.openxmlformats.org/officeDocument/2006/relationships/image" Target="../media/image39.png"/><Relationship Id="rId3" Type="http://schemas.openxmlformats.org/officeDocument/2006/relationships/image" Target="../media/image2.png"/><Relationship Id="rId21" Type="http://schemas.openxmlformats.org/officeDocument/2006/relationships/image" Target="../media/image22.png"/><Relationship Id="rId7" Type="http://schemas.openxmlformats.org/officeDocument/2006/relationships/image" Target="../media/image6.png"/><Relationship Id="rId12" Type="http://schemas.openxmlformats.org/officeDocument/2006/relationships/image" Target="../media/image35.svg"/><Relationship Id="rId17" Type="http://schemas.openxmlformats.org/officeDocument/2006/relationships/image" Target="../media/image16.png"/><Relationship Id="rId25" Type="http://schemas.openxmlformats.org/officeDocument/2006/relationships/image" Target="../media/image38.jpe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15.svg"/><Relationship Id="rId20" Type="http://schemas.openxmlformats.org/officeDocument/2006/relationships/image" Target="../media/image21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11" Type="http://schemas.openxmlformats.org/officeDocument/2006/relationships/image" Target="../media/image34.png"/><Relationship Id="rId24" Type="http://schemas.openxmlformats.org/officeDocument/2006/relationships/image" Target="../media/image37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36.jpeg"/><Relationship Id="rId10" Type="http://schemas.openxmlformats.org/officeDocument/2006/relationships/image" Target="../media/image9.svg"/><Relationship Id="rId19" Type="http://schemas.openxmlformats.org/officeDocument/2006/relationships/image" Target="../media/image20.png"/><Relationship Id="rId4" Type="http://schemas.openxmlformats.org/officeDocument/2006/relationships/image" Target="../media/image3.svg"/><Relationship Id="rId9" Type="http://schemas.openxmlformats.org/officeDocument/2006/relationships/image" Target="../media/image8.png"/><Relationship Id="rId14" Type="http://schemas.openxmlformats.org/officeDocument/2006/relationships/image" Target="../media/image13.svg"/><Relationship Id="rId22" Type="http://schemas.openxmlformats.org/officeDocument/2006/relationships/image" Target="../media/image23.svg"/><Relationship Id="rId27" Type="http://schemas.openxmlformats.org/officeDocument/2006/relationships/image" Target="../media/image40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18" Type="http://schemas.openxmlformats.org/officeDocument/2006/relationships/image" Target="../media/image19.png"/><Relationship Id="rId26" Type="http://schemas.openxmlformats.org/officeDocument/2006/relationships/image" Target="../media/image44.png"/><Relationship Id="rId3" Type="http://schemas.openxmlformats.org/officeDocument/2006/relationships/image" Target="../media/image2.png"/><Relationship Id="rId21" Type="http://schemas.openxmlformats.org/officeDocument/2006/relationships/image" Target="../media/image22.png"/><Relationship Id="rId7" Type="http://schemas.openxmlformats.org/officeDocument/2006/relationships/image" Target="../media/image6.png"/><Relationship Id="rId12" Type="http://schemas.openxmlformats.org/officeDocument/2006/relationships/image" Target="../media/image35.svg"/><Relationship Id="rId17" Type="http://schemas.openxmlformats.org/officeDocument/2006/relationships/image" Target="../media/image16.png"/><Relationship Id="rId25" Type="http://schemas.openxmlformats.org/officeDocument/2006/relationships/image" Target="../media/image43.jpe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15.svg"/><Relationship Id="rId20" Type="http://schemas.openxmlformats.org/officeDocument/2006/relationships/image" Target="../media/image21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11" Type="http://schemas.openxmlformats.org/officeDocument/2006/relationships/image" Target="../media/image34.png"/><Relationship Id="rId24" Type="http://schemas.openxmlformats.org/officeDocument/2006/relationships/image" Target="../media/image42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41.png"/><Relationship Id="rId10" Type="http://schemas.openxmlformats.org/officeDocument/2006/relationships/image" Target="../media/image9.svg"/><Relationship Id="rId19" Type="http://schemas.openxmlformats.org/officeDocument/2006/relationships/image" Target="../media/image20.png"/><Relationship Id="rId4" Type="http://schemas.openxmlformats.org/officeDocument/2006/relationships/image" Target="../media/image3.svg"/><Relationship Id="rId9" Type="http://schemas.openxmlformats.org/officeDocument/2006/relationships/image" Target="../media/image8.png"/><Relationship Id="rId14" Type="http://schemas.openxmlformats.org/officeDocument/2006/relationships/image" Target="../media/image13.svg"/><Relationship Id="rId22" Type="http://schemas.openxmlformats.org/officeDocument/2006/relationships/image" Target="../media/image23.svg"/><Relationship Id="rId27" Type="http://schemas.openxmlformats.org/officeDocument/2006/relationships/image" Target="../media/image45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18" Type="http://schemas.openxmlformats.org/officeDocument/2006/relationships/image" Target="../media/image19.png"/><Relationship Id="rId3" Type="http://schemas.openxmlformats.org/officeDocument/2006/relationships/image" Target="../media/image2.png"/><Relationship Id="rId21" Type="http://schemas.openxmlformats.org/officeDocument/2006/relationships/image" Target="../media/image22.png"/><Relationship Id="rId7" Type="http://schemas.openxmlformats.org/officeDocument/2006/relationships/image" Target="../media/image6.png"/><Relationship Id="rId12" Type="http://schemas.openxmlformats.org/officeDocument/2006/relationships/image" Target="../media/image35.svg"/><Relationship Id="rId17" Type="http://schemas.openxmlformats.org/officeDocument/2006/relationships/image" Target="../media/image16.png"/><Relationship Id="rId25" Type="http://schemas.openxmlformats.org/officeDocument/2006/relationships/image" Target="../media/image48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15.svg"/><Relationship Id="rId20" Type="http://schemas.openxmlformats.org/officeDocument/2006/relationships/image" Target="../media/image21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11" Type="http://schemas.openxmlformats.org/officeDocument/2006/relationships/image" Target="../media/image34.png"/><Relationship Id="rId24" Type="http://schemas.openxmlformats.org/officeDocument/2006/relationships/image" Target="../media/image47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46.png"/><Relationship Id="rId10" Type="http://schemas.openxmlformats.org/officeDocument/2006/relationships/image" Target="../media/image9.svg"/><Relationship Id="rId19" Type="http://schemas.openxmlformats.org/officeDocument/2006/relationships/image" Target="../media/image20.png"/><Relationship Id="rId4" Type="http://schemas.openxmlformats.org/officeDocument/2006/relationships/image" Target="../media/image3.svg"/><Relationship Id="rId9" Type="http://schemas.openxmlformats.org/officeDocument/2006/relationships/image" Target="../media/image8.png"/><Relationship Id="rId14" Type="http://schemas.openxmlformats.org/officeDocument/2006/relationships/image" Target="../media/image13.svg"/><Relationship Id="rId22" Type="http://schemas.openxmlformats.org/officeDocument/2006/relationships/image" Target="../media/image23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18" Type="http://schemas.openxmlformats.org/officeDocument/2006/relationships/image" Target="../media/image19.png"/><Relationship Id="rId3" Type="http://schemas.openxmlformats.org/officeDocument/2006/relationships/image" Target="../media/image2.png"/><Relationship Id="rId21" Type="http://schemas.openxmlformats.org/officeDocument/2006/relationships/image" Target="../media/image22.png"/><Relationship Id="rId7" Type="http://schemas.openxmlformats.org/officeDocument/2006/relationships/image" Target="../media/image6.png"/><Relationship Id="rId12" Type="http://schemas.openxmlformats.org/officeDocument/2006/relationships/image" Target="../media/image35.svg"/><Relationship Id="rId17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15.svg"/><Relationship Id="rId20" Type="http://schemas.openxmlformats.org/officeDocument/2006/relationships/image" Target="../media/image21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11" Type="http://schemas.openxmlformats.org/officeDocument/2006/relationships/image" Target="../media/image34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49.png"/><Relationship Id="rId10" Type="http://schemas.openxmlformats.org/officeDocument/2006/relationships/image" Target="../media/image9.svg"/><Relationship Id="rId19" Type="http://schemas.openxmlformats.org/officeDocument/2006/relationships/image" Target="../media/image20.png"/><Relationship Id="rId4" Type="http://schemas.openxmlformats.org/officeDocument/2006/relationships/image" Target="../media/image3.svg"/><Relationship Id="rId9" Type="http://schemas.openxmlformats.org/officeDocument/2006/relationships/image" Target="../media/image8.png"/><Relationship Id="rId14" Type="http://schemas.openxmlformats.org/officeDocument/2006/relationships/image" Target="../media/image13.svg"/><Relationship Id="rId22" Type="http://schemas.openxmlformats.org/officeDocument/2006/relationships/image" Target="../media/image23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18" Type="http://schemas.openxmlformats.org/officeDocument/2006/relationships/image" Target="../media/image19.png"/><Relationship Id="rId26" Type="http://schemas.openxmlformats.org/officeDocument/2006/relationships/image" Target="../media/image52.jpeg"/><Relationship Id="rId3" Type="http://schemas.openxmlformats.org/officeDocument/2006/relationships/image" Target="../media/image2.png"/><Relationship Id="rId21" Type="http://schemas.openxmlformats.org/officeDocument/2006/relationships/image" Target="../media/image22.png"/><Relationship Id="rId7" Type="http://schemas.openxmlformats.org/officeDocument/2006/relationships/image" Target="../media/image6.png"/><Relationship Id="rId12" Type="http://schemas.openxmlformats.org/officeDocument/2006/relationships/image" Target="../media/image35.svg"/><Relationship Id="rId17" Type="http://schemas.openxmlformats.org/officeDocument/2006/relationships/image" Target="../media/image16.png"/><Relationship Id="rId25" Type="http://schemas.openxmlformats.org/officeDocument/2006/relationships/image" Target="../media/image51.jpe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15.svg"/><Relationship Id="rId20" Type="http://schemas.openxmlformats.org/officeDocument/2006/relationships/image" Target="../media/image21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11" Type="http://schemas.openxmlformats.org/officeDocument/2006/relationships/image" Target="../media/image34.png"/><Relationship Id="rId24" Type="http://schemas.openxmlformats.org/officeDocument/2006/relationships/image" Target="../media/image36.jpe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50.jpeg"/><Relationship Id="rId10" Type="http://schemas.openxmlformats.org/officeDocument/2006/relationships/image" Target="../media/image9.svg"/><Relationship Id="rId19" Type="http://schemas.openxmlformats.org/officeDocument/2006/relationships/image" Target="../media/image20.png"/><Relationship Id="rId4" Type="http://schemas.openxmlformats.org/officeDocument/2006/relationships/image" Target="../media/image3.svg"/><Relationship Id="rId9" Type="http://schemas.openxmlformats.org/officeDocument/2006/relationships/image" Target="../media/image8.png"/><Relationship Id="rId14" Type="http://schemas.openxmlformats.org/officeDocument/2006/relationships/image" Target="../media/image13.svg"/><Relationship Id="rId22" Type="http://schemas.openxmlformats.org/officeDocument/2006/relationships/image" Target="../media/image23.svg"/><Relationship Id="rId27" Type="http://schemas.openxmlformats.org/officeDocument/2006/relationships/image" Target="../media/image53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18" Type="http://schemas.openxmlformats.org/officeDocument/2006/relationships/image" Target="../media/image19.png"/><Relationship Id="rId26" Type="http://schemas.openxmlformats.org/officeDocument/2006/relationships/image" Target="../media/image52.jpeg"/><Relationship Id="rId3" Type="http://schemas.openxmlformats.org/officeDocument/2006/relationships/image" Target="../media/image2.png"/><Relationship Id="rId21" Type="http://schemas.openxmlformats.org/officeDocument/2006/relationships/image" Target="../media/image22.png"/><Relationship Id="rId7" Type="http://schemas.openxmlformats.org/officeDocument/2006/relationships/image" Target="../media/image6.png"/><Relationship Id="rId12" Type="http://schemas.openxmlformats.org/officeDocument/2006/relationships/image" Target="../media/image35.svg"/><Relationship Id="rId17" Type="http://schemas.openxmlformats.org/officeDocument/2006/relationships/image" Target="../media/image16.png"/><Relationship Id="rId25" Type="http://schemas.openxmlformats.org/officeDocument/2006/relationships/image" Target="../media/image51.jpe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15.svg"/><Relationship Id="rId20" Type="http://schemas.openxmlformats.org/officeDocument/2006/relationships/image" Target="../media/image21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11" Type="http://schemas.openxmlformats.org/officeDocument/2006/relationships/image" Target="../media/image34.png"/><Relationship Id="rId24" Type="http://schemas.openxmlformats.org/officeDocument/2006/relationships/image" Target="../media/image36.jpe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50.jpeg"/><Relationship Id="rId10" Type="http://schemas.openxmlformats.org/officeDocument/2006/relationships/image" Target="../media/image9.svg"/><Relationship Id="rId19" Type="http://schemas.openxmlformats.org/officeDocument/2006/relationships/image" Target="../media/image20.png"/><Relationship Id="rId4" Type="http://schemas.openxmlformats.org/officeDocument/2006/relationships/image" Target="../media/image3.svg"/><Relationship Id="rId9" Type="http://schemas.openxmlformats.org/officeDocument/2006/relationships/image" Target="../media/image8.png"/><Relationship Id="rId14" Type="http://schemas.openxmlformats.org/officeDocument/2006/relationships/image" Target="../media/image13.svg"/><Relationship Id="rId22" Type="http://schemas.openxmlformats.org/officeDocument/2006/relationships/image" Target="../media/image23.svg"/><Relationship Id="rId27" Type="http://schemas.openxmlformats.org/officeDocument/2006/relationships/image" Target="../media/image53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18" Type="http://schemas.openxmlformats.org/officeDocument/2006/relationships/image" Target="../media/image19.png"/><Relationship Id="rId26" Type="http://schemas.openxmlformats.org/officeDocument/2006/relationships/image" Target="../media/image57.jpeg"/><Relationship Id="rId3" Type="http://schemas.openxmlformats.org/officeDocument/2006/relationships/image" Target="../media/image2.png"/><Relationship Id="rId21" Type="http://schemas.openxmlformats.org/officeDocument/2006/relationships/image" Target="../media/image22.png"/><Relationship Id="rId7" Type="http://schemas.openxmlformats.org/officeDocument/2006/relationships/image" Target="../media/image6.png"/><Relationship Id="rId12" Type="http://schemas.openxmlformats.org/officeDocument/2006/relationships/image" Target="../media/image35.svg"/><Relationship Id="rId17" Type="http://schemas.openxmlformats.org/officeDocument/2006/relationships/image" Target="../media/image16.png"/><Relationship Id="rId25" Type="http://schemas.openxmlformats.org/officeDocument/2006/relationships/image" Target="../media/image56.jpe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15.svg"/><Relationship Id="rId20" Type="http://schemas.openxmlformats.org/officeDocument/2006/relationships/image" Target="../media/image21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11" Type="http://schemas.openxmlformats.org/officeDocument/2006/relationships/image" Target="../media/image34.png"/><Relationship Id="rId24" Type="http://schemas.openxmlformats.org/officeDocument/2006/relationships/image" Target="../media/image55.jpe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54.jpeg"/><Relationship Id="rId10" Type="http://schemas.openxmlformats.org/officeDocument/2006/relationships/image" Target="../media/image9.svg"/><Relationship Id="rId19" Type="http://schemas.openxmlformats.org/officeDocument/2006/relationships/image" Target="../media/image20.png"/><Relationship Id="rId4" Type="http://schemas.openxmlformats.org/officeDocument/2006/relationships/image" Target="../media/image3.svg"/><Relationship Id="rId9" Type="http://schemas.openxmlformats.org/officeDocument/2006/relationships/image" Target="../media/image8.png"/><Relationship Id="rId14" Type="http://schemas.openxmlformats.org/officeDocument/2006/relationships/image" Target="../media/image13.svg"/><Relationship Id="rId22" Type="http://schemas.openxmlformats.org/officeDocument/2006/relationships/image" Target="../media/image23.svg"/><Relationship Id="rId27" Type="http://schemas.openxmlformats.org/officeDocument/2006/relationships/image" Target="../media/image58.jpeg"/></Relationships>
</file>

<file path=ppt/slides/_rels/slide1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.png"/><Relationship Id="rId18" Type="http://schemas.openxmlformats.org/officeDocument/2006/relationships/image" Target="../media/image19.png"/><Relationship Id="rId26" Type="http://schemas.openxmlformats.org/officeDocument/2006/relationships/image" Target="../media/image60.jpeg"/><Relationship Id="rId3" Type="http://schemas.openxmlformats.org/officeDocument/2006/relationships/image" Target="../media/image2.png"/><Relationship Id="rId21" Type="http://schemas.openxmlformats.org/officeDocument/2006/relationships/image" Target="../media/image22.png"/><Relationship Id="rId7" Type="http://schemas.openxmlformats.org/officeDocument/2006/relationships/image" Target="../media/image6.png"/><Relationship Id="rId12" Type="http://schemas.openxmlformats.org/officeDocument/2006/relationships/image" Target="../media/image35.svg"/><Relationship Id="rId17" Type="http://schemas.openxmlformats.org/officeDocument/2006/relationships/image" Target="../media/image16.png"/><Relationship Id="rId25" Type="http://schemas.openxmlformats.org/officeDocument/2006/relationships/image" Target="../media/image58.jpeg"/><Relationship Id="rId33" Type="http://schemas.openxmlformats.org/officeDocument/2006/relationships/image" Target="../media/image67.jpe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15.svg"/><Relationship Id="rId20" Type="http://schemas.openxmlformats.org/officeDocument/2006/relationships/image" Target="../media/image21.svg"/><Relationship Id="rId29" Type="http://schemas.openxmlformats.org/officeDocument/2006/relationships/image" Target="../media/image6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11" Type="http://schemas.openxmlformats.org/officeDocument/2006/relationships/image" Target="../media/image34.png"/><Relationship Id="rId24" Type="http://schemas.openxmlformats.org/officeDocument/2006/relationships/image" Target="../media/image54.jpeg"/><Relationship Id="rId32" Type="http://schemas.openxmlformats.org/officeDocument/2006/relationships/image" Target="../media/image66.jpe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59.jpeg"/><Relationship Id="rId28" Type="http://schemas.openxmlformats.org/officeDocument/2006/relationships/image" Target="../media/image62.jpeg"/><Relationship Id="rId10" Type="http://schemas.openxmlformats.org/officeDocument/2006/relationships/image" Target="../media/image9.svg"/><Relationship Id="rId19" Type="http://schemas.openxmlformats.org/officeDocument/2006/relationships/image" Target="../media/image20.png"/><Relationship Id="rId31" Type="http://schemas.openxmlformats.org/officeDocument/2006/relationships/image" Target="../media/image65.jpeg"/><Relationship Id="rId4" Type="http://schemas.openxmlformats.org/officeDocument/2006/relationships/image" Target="../media/image3.svg"/><Relationship Id="rId9" Type="http://schemas.openxmlformats.org/officeDocument/2006/relationships/image" Target="../media/image8.png"/><Relationship Id="rId14" Type="http://schemas.openxmlformats.org/officeDocument/2006/relationships/image" Target="../media/image13.svg"/><Relationship Id="rId22" Type="http://schemas.openxmlformats.org/officeDocument/2006/relationships/image" Target="../media/image23.svg"/><Relationship Id="rId27" Type="http://schemas.openxmlformats.org/officeDocument/2006/relationships/image" Target="../media/image61.jpeg"/><Relationship Id="rId30" Type="http://schemas.openxmlformats.org/officeDocument/2006/relationships/image" Target="../media/image64.jpeg"/><Relationship Id="rId8" Type="http://schemas.openxmlformats.org/officeDocument/2006/relationships/image" Target="../media/image7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18" Type="http://schemas.openxmlformats.org/officeDocument/2006/relationships/image" Target="../media/image19.png"/><Relationship Id="rId3" Type="http://schemas.openxmlformats.org/officeDocument/2006/relationships/image" Target="../media/image2.png"/><Relationship Id="rId21" Type="http://schemas.openxmlformats.org/officeDocument/2006/relationships/image" Target="../media/image22.png"/><Relationship Id="rId7" Type="http://schemas.openxmlformats.org/officeDocument/2006/relationships/image" Target="../media/image6.png"/><Relationship Id="rId12" Type="http://schemas.openxmlformats.org/officeDocument/2006/relationships/image" Target="../media/image35.svg"/><Relationship Id="rId17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15.svg"/><Relationship Id="rId20" Type="http://schemas.openxmlformats.org/officeDocument/2006/relationships/image" Target="../media/image21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11" Type="http://schemas.openxmlformats.org/officeDocument/2006/relationships/image" Target="../media/image34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svg"/><Relationship Id="rId19" Type="http://schemas.openxmlformats.org/officeDocument/2006/relationships/image" Target="../media/image20.png"/><Relationship Id="rId4" Type="http://schemas.openxmlformats.org/officeDocument/2006/relationships/image" Target="../media/image3.svg"/><Relationship Id="rId9" Type="http://schemas.openxmlformats.org/officeDocument/2006/relationships/image" Target="../media/image8.png"/><Relationship Id="rId14" Type="http://schemas.openxmlformats.org/officeDocument/2006/relationships/image" Target="../media/image13.svg"/><Relationship Id="rId22" Type="http://schemas.openxmlformats.org/officeDocument/2006/relationships/image" Target="../media/image23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18" Type="http://schemas.openxmlformats.org/officeDocument/2006/relationships/image" Target="../media/image19.png"/><Relationship Id="rId3" Type="http://schemas.openxmlformats.org/officeDocument/2006/relationships/image" Target="../media/image24.png"/><Relationship Id="rId21" Type="http://schemas.openxmlformats.org/officeDocument/2006/relationships/image" Target="../media/image22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17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5.svg"/><Relationship Id="rId20" Type="http://schemas.openxmlformats.org/officeDocument/2006/relationships/image" Target="../media/image21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svg"/><Relationship Id="rId19" Type="http://schemas.openxmlformats.org/officeDocument/2006/relationships/image" Target="../media/image20.png"/><Relationship Id="rId4" Type="http://schemas.openxmlformats.org/officeDocument/2006/relationships/image" Target="../media/image25.svg"/><Relationship Id="rId9" Type="http://schemas.openxmlformats.org/officeDocument/2006/relationships/image" Target="../media/image8.png"/><Relationship Id="rId14" Type="http://schemas.openxmlformats.org/officeDocument/2006/relationships/image" Target="../media/image13.svg"/><Relationship Id="rId22" Type="http://schemas.openxmlformats.org/officeDocument/2006/relationships/image" Target="../media/image23.sv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68.jpeg"/><Relationship Id="rId3" Type="http://schemas.openxmlformats.org/officeDocument/2006/relationships/image" Target="../media/image4.png"/><Relationship Id="rId7" Type="http://schemas.openxmlformats.org/officeDocument/2006/relationships/image" Target="../media/image12.png"/><Relationship Id="rId12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11" Type="http://schemas.openxmlformats.org/officeDocument/2006/relationships/image" Target="../media/image20.png"/><Relationship Id="rId5" Type="http://schemas.openxmlformats.org/officeDocument/2006/relationships/image" Target="../media/image8.png"/><Relationship Id="rId10" Type="http://schemas.openxmlformats.org/officeDocument/2006/relationships/image" Target="../media/image19.png"/><Relationship Id="rId4" Type="http://schemas.openxmlformats.org/officeDocument/2006/relationships/image" Target="../media/image6.png"/><Relationship Id="rId9" Type="http://schemas.openxmlformats.org/officeDocument/2006/relationships/image" Target="../media/image16.png"/><Relationship Id="rId14" Type="http://schemas.openxmlformats.org/officeDocument/2006/relationships/image" Target="../media/image69.jpe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12.png"/><Relationship Id="rId12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11" Type="http://schemas.openxmlformats.org/officeDocument/2006/relationships/image" Target="../media/image20.png"/><Relationship Id="rId5" Type="http://schemas.openxmlformats.org/officeDocument/2006/relationships/image" Target="../media/image8.png"/><Relationship Id="rId10" Type="http://schemas.openxmlformats.org/officeDocument/2006/relationships/image" Target="../media/image19.png"/><Relationship Id="rId4" Type="http://schemas.openxmlformats.org/officeDocument/2006/relationships/image" Target="../media/image6.png"/><Relationship Id="rId9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70.png"/><Relationship Id="rId3" Type="http://schemas.openxmlformats.org/officeDocument/2006/relationships/image" Target="../media/image4.png"/><Relationship Id="rId7" Type="http://schemas.openxmlformats.org/officeDocument/2006/relationships/image" Target="../media/image12.png"/><Relationship Id="rId12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11" Type="http://schemas.openxmlformats.org/officeDocument/2006/relationships/image" Target="../media/image20.png"/><Relationship Id="rId5" Type="http://schemas.openxmlformats.org/officeDocument/2006/relationships/image" Target="../media/image8.png"/><Relationship Id="rId10" Type="http://schemas.openxmlformats.org/officeDocument/2006/relationships/image" Target="../media/image19.png"/><Relationship Id="rId4" Type="http://schemas.openxmlformats.org/officeDocument/2006/relationships/image" Target="../media/image6.png"/><Relationship Id="rId9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71.png"/><Relationship Id="rId3" Type="http://schemas.openxmlformats.org/officeDocument/2006/relationships/image" Target="../media/image4.png"/><Relationship Id="rId7" Type="http://schemas.openxmlformats.org/officeDocument/2006/relationships/image" Target="../media/image12.png"/><Relationship Id="rId12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11" Type="http://schemas.openxmlformats.org/officeDocument/2006/relationships/image" Target="../media/image20.png"/><Relationship Id="rId5" Type="http://schemas.openxmlformats.org/officeDocument/2006/relationships/image" Target="../media/image8.png"/><Relationship Id="rId10" Type="http://schemas.openxmlformats.org/officeDocument/2006/relationships/image" Target="../media/image19.png"/><Relationship Id="rId4" Type="http://schemas.openxmlformats.org/officeDocument/2006/relationships/image" Target="../media/image6.png"/><Relationship Id="rId9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71.png"/><Relationship Id="rId3" Type="http://schemas.openxmlformats.org/officeDocument/2006/relationships/image" Target="../media/image4.png"/><Relationship Id="rId7" Type="http://schemas.openxmlformats.org/officeDocument/2006/relationships/image" Target="../media/image12.png"/><Relationship Id="rId12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11" Type="http://schemas.openxmlformats.org/officeDocument/2006/relationships/image" Target="../media/image20.png"/><Relationship Id="rId5" Type="http://schemas.openxmlformats.org/officeDocument/2006/relationships/image" Target="../media/image8.png"/><Relationship Id="rId10" Type="http://schemas.openxmlformats.org/officeDocument/2006/relationships/image" Target="../media/image19.png"/><Relationship Id="rId4" Type="http://schemas.openxmlformats.org/officeDocument/2006/relationships/image" Target="../media/image6.png"/><Relationship Id="rId9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12.png"/><Relationship Id="rId12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11" Type="http://schemas.openxmlformats.org/officeDocument/2006/relationships/image" Target="../media/image20.png"/><Relationship Id="rId5" Type="http://schemas.openxmlformats.org/officeDocument/2006/relationships/image" Target="../media/image8.png"/><Relationship Id="rId10" Type="http://schemas.openxmlformats.org/officeDocument/2006/relationships/image" Target="../media/image19.png"/><Relationship Id="rId4" Type="http://schemas.openxmlformats.org/officeDocument/2006/relationships/image" Target="../media/image6.png"/><Relationship Id="rId9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13" Type="http://schemas.openxmlformats.org/officeDocument/2006/relationships/image" Target="../media/image8.png"/><Relationship Id="rId18" Type="http://schemas.openxmlformats.org/officeDocument/2006/relationships/image" Target="../media/image73.svg"/><Relationship Id="rId3" Type="http://schemas.openxmlformats.org/officeDocument/2006/relationships/image" Target="../media/image20.png"/><Relationship Id="rId7" Type="http://schemas.openxmlformats.org/officeDocument/2006/relationships/image" Target="../media/image2.png"/><Relationship Id="rId12" Type="http://schemas.openxmlformats.org/officeDocument/2006/relationships/image" Target="../media/image7.svg"/><Relationship Id="rId17" Type="http://schemas.openxmlformats.org/officeDocument/2006/relationships/image" Target="../media/image72.png"/><Relationship Id="rId2" Type="http://schemas.openxmlformats.org/officeDocument/2006/relationships/image" Target="../media/image19.png"/><Relationship Id="rId16" Type="http://schemas.openxmlformats.org/officeDocument/2006/relationships/image" Target="../media/image11.svg"/><Relationship Id="rId20" Type="http://schemas.openxmlformats.org/officeDocument/2006/relationships/image" Target="../media/image15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svg"/><Relationship Id="rId11" Type="http://schemas.openxmlformats.org/officeDocument/2006/relationships/image" Target="../media/image6.png"/><Relationship Id="rId5" Type="http://schemas.openxmlformats.org/officeDocument/2006/relationships/image" Target="../media/image22.png"/><Relationship Id="rId15" Type="http://schemas.openxmlformats.org/officeDocument/2006/relationships/image" Target="../media/image10.png"/><Relationship Id="rId10" Type="http://schemas.openxmlformats.org/officeDocument/2006/relationships/image" Target="../media/image5.svg"/><Relationship Id="rId19" Type="http://schemas.openxmlformats.org/officeDocument/2006/relationships/image" Target="../media/image14.png"/><Relationship Id="rId4" Type="http://schemas.openxmlformats.org/officeDocument/2006/relationships/image" Target="../media/image21.svg"/><Relationship Id="rId9" Type="http://schemas.openxmlformats.org/officeDocument/2006/relationships/image" Target="../media/image4.png"/><Relationship Id="rId14" Type="http://schemas.openxmlformats.org/officeDocument/2006/relationships/image" Target="../media/image9.sv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13" Type="http://schemas.openxmlformats.org/officeDocument/2006/relationships/image" Target="../media/image8.png"/><Relationship Id="rId18" Type="http://schemas.openxmlformats.org/officeDocument/2006/relationships/image" Target="../media/image13.svg"/><Relationship Id="rId3" Type="http://schemas.openxmlformats.org/officeDocument/2006/relationships/image" Target="../media/image20.png"/><Relationship Id="rId7" Type="http://schemas.openxmlformats.org/officeDocument/2006/relationships/image" Target="../media/image2.png"/><Relationship Id="rId12" Type="http://schemas.openxmlformats.org/officeDocument/2006/relationships/image" Target="../media/image7.svg"/><Relationship Id="rId17" Type="http://schemas.openxmlformats.org/officeDocument/2006/relationships/image" Target="../media/image12.png"/><Relationship Id="rId2" Type="http://schemas.openxmlformats.org/officeDocument/2006/relationships/image" Target="../media/image19.png"/><Relationship Id="rId16" Type="http://schemas.openxmlformats.org/officeDocument/2006/relationships/image" Target="../media/image11.svg"/><Relationship Id="rId20" Type="http://schemas.openxmlformats.org/officeDocument/2006/relationships/image" Target="../media/image75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svg"/><Relationship Id="rId11" Type="http://schemas.openxmlformats.org/officeDocument/2006/relationships/image" Target="../media/image6.png"/><Relationship Id="rId5" Type="http://schemas.openxmlformats.org/officeDocument/2006/relationships/image" Target="../media/image22.png"/><Relationship Id="rId15" Type="http://schemas.openxmlformats.org/officeDocument/2006/relationships/image" Target="../media/image10.png"/><Relationship Id="rId10" Type="http://schemas.openxmlformats.org/officeDocument/2006/relationships/image" Target="../media/image5.svg"/><Relationship Id="rId19" Type="http://schemas.openxmlformats.org/officeDocument/2006/relationships/image" Target="../media/image74.png"/><Relationship Id="rId4" Type="http://schemas.openxmlformats.org/officeDocument/2006/relationships/image" Target="../media/image21.svg"/><Relationship Id="rId9" Type="http://schemas.openxmlformats.org/officeDocument/2006/relationships/image" Target="../media/image4.png"/><Relationship Id="rId14" Type="http://schemas.openxmlformats.org/officeDocument/2006/relationships/image" Target="../media/image9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18" Type="http://schemas.openxmlformats.org/officeDocument/2006/relationships/image" Target="../media/image20.png"/><Relationship Id="rId3" Type="http://schemas.openxmlformats.org/officeDocument/2006/relationships/image" Target="../media/image3.svg"/><Relationship Id="rId21" Type="http://schemas.openxmlformats.org/officeDocument/2006/relationships/image" Target="../media/image23.sv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17" Type="http://schemas.openxmlformats.org/officeDocument/2006/relationships/image" Target="../media/image19.pn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27.svg"/><Relationship Id="rId15" Type="http://schemas.openxmlformats.org/officeDocument/2006/relationships/image" Target="../media/image15.svg"/><Relationship Id="rId10" Type="http://schemas.openxmlformats.org/officeDocument/2006/relationships/image" Target="../media/image10.png"/><Relationship Id="rId19" Type="http://schemas.openxmlformats.org/officeDocument/2006/relationships/image" Target="../media/image21.svg"/><Relationship Id="rId4" Type="http://schemas.openxmlformats.org/officeDocument/2006/relationships/image" Target="../media/image26.png"/><Relationship Id="rId9" Type="http://schemas.openxmlformats.org/officeDocument/2006/relationships/image" Target="../media/image9.svg"/><Relationship Id="rId1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18" Type="http://schemas.openxmlformats.org/officeDocument/2006/relationships/image" Target="../media/image20.png"/><Relationship Id="rId3" Type="http://schemas.openxmlformats.org/officeDocument/2006/relationships/image" Target="../media/image3.svg"/><Relationship Id="rId21" Type="http://schemas.openxmlformats.org/officeDocument/2006/relationships/image" Target="../media/image23.svg"/><Relationship Id="rId7" Type="http://schemas.openxmlformats.org/officeDocument/2006/relationships/image" Target="../media/image29.svg"/><Relationship Id="rId12" Type="http://schemas.openxmlformats.org/officeDocument/2006/relationships/image" Target="../media/image12.png"/><Relationship Id="rId17" Type="http://schemas.openxmlformats.org/officeDocument/2006/relationships/image" Target="../media/image19.pn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11" Type="http://schemas.openxmlformats.org/officeDocument/2006/relationships/image" Target="../media/image11.svg"/><Relationship Id="rId5" Type="http://schemas.openxmlformats.org/officeDocument/2006/relationships/image" Target="../media/image5.svg"/><Relationship Id="rId15" Type="http://schemas.openxmlformats.org/officeDocument/2006/relationships/image" Target="../media/image15.svg"/><Relationship Id="rId10" Type="http://schemas.openxmlformats.org/officeDocument/2006/relationships/image" Target="../media/image10.png"/><Relationship Id="rId19" Type="http://schemas.openxmlformats.org/officeDocument/2006/relationships/image" Target="../media/image21.svg"/><Relationship Id="rId4" Type="http://schemas.openxmlformats.org/officeDocument/2006/relationships/image" Target="../media/image4.png"/><Relationship Id="rId9" Type="http://schemas.openxmlformats.org/officeDocument/2006/relationships/image" Target="../media/image9.svg"/><Relationship Id="rId14" Type="http://schemas.openxmlformats.org/officeDocument/2006/relationships/image" Target="../media/image14.png"/><Relationship Id="rId22" Type="http://schemas.openxmlformats.org/officeDocument/2006/relationships/image" Target="../media/image3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29.svg"/><Relationship Id="rId18" Type="http://schemas.openxmlformats.org/officeDocument/2006/relationships/image" Target="../media/image12.png"/><Relationship Id="rId3" Type="http://schemas.openxmlformats.org/officeDocument/2006/relationships/image" Target="../media/image31.png"/><Relationship Id="rId21" Type="http://schemas.openxmlformats.org/officeDocument/2006/relationships/image" Target="../media/image15.svg"/><Relationship Id="rId7" Type="http://schemas.openxmlformats.org/officeDocument/2006/relationships/image" Target="../media/image32.png"/><Relationship Id="rId12" Type="http://schemas.openxmlformats.org/officeDocument/2006/relationships/image" Target="../media/image28.png"/><Relationship Id="rId17" Type="http://schemas.openxmlformats.org/officeDocument/2006/relationships/image" Target="../media/image11.sv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0.png"/><Relationship Id="rId20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11" Type="http://schemas.openxmlformats.org/officeDocument/2006/relationships/image" Target="../media/image5.svg"/><Relationship Id="rId5" Type="http://schemas.openxmlformats.org/officeDocument/2006/relationships/image" Target="../media/image20.png"/><Relationship Id="rId15" Type="http://schemas.openxmlformats.org/officeDocument/2006/relationships/image" Target="../media/image9.svg"/><Relationship Id="rId10" Type="http://schemas.openxmlformats.org/officeDocument/2006/relationships/image" Target="../media/image4.png"/><Relationship Id="rId19" Type="http://schemas.openxmlformats.org/officeDocument/2006/relationships/image" Target="../media/image13.svg"/><Relationship Id="rId4" Type="http://schemas.openxmlformats.org/officeDocument/2006/relationships/image" Target="../media/image19.png"/><Relationship Id="rId9" Type="http://schemas.openxmlformats.org/officeDocument/2006/relationships/image" Target="../media/image3.svg"/><Relationship Id="rId1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13" Type="http://schemas.openxmlformats.org/officeDocument/2006/relationships/image" Target="../media/image8.png"/><Relationship Id="rId18" Type="http://schemas.openxmlformats.org/officeDocument/2006/relationships/image" Target="../media/image13.svg"/><Relationship Id="rId3" Type="http://schemas.openxmlformats.org/officeDocument/2006/relationships/image" Target="../media/image31.png"/><Relationship Id="rId7" Type="http://schemas.openxmlformats.org/officeDocument/2006/relationships/image" Target="../media/image2.png"/><Relationship Id="rId12" Type="http://schemas.openxmlformats.org/officeDocument/2006/relationships/image" Target="../media/image29.svg"/><Relationship Id="rId17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1.svg"/><Relationship Id="rId20" Type="http://schemas.openxmlformats.org/officeDocument/2006/relationships/image" Target="../media/image15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11" Type="http://schemas.openxmlformats.org/officeDocument/2006/relationships/image" Target="../media/image28.png"/><Relationship Id="rId5" Type="http://schemas.openxmlformats.org/officeDocument/2006/relationships/image" Target="../media/image20.png"/><Relationship Id="rId15" Type="http://schemas.openxmlformats.org/officeDocument/2006/relationships/image" Target="../media/image10.png"/><Relationship Id="rId10" Type="http://schemas.openxmlformats.org/officeDocument/2006/relationships/image" Target="../media/image5.svg"/><Relationship Id="rId19" Type="http://schemas.openxmlformats.org/officeDocument/2006/relationships/image" Target="../media/image14.png"/><Relationship Id="rId4" Type="http://schemas.openxmlformats.org/officeDocument/2006/relationships/image" Target="../media/image19.png"/><Relationship Id="rId9" Type="http://schemas.openxmlformats.org/officeDocument/2006/relationships/image" Target="../media/image4.png"/><Relationship Id="rId14" Type="http://schemas.openxmlformats.org/officeDocument/2006/relationships/image" Target="../media/image9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13" Type="http://schemas.openxmlformats.org/officeDocument/2006/relationships/image" Target="../media/image8.png"/><Relationship Id="rId18" Type="http://schemas.openxmlformats.org/officeDocument/2006/relationships/image" Target="../media/image13.svg"/><Relationship Id="rId3" Type="http://schemas.openxmlformats.org/officeDocument/2006/relationships/image" Target="../media/image31.png"/><Relationship Id="rId7" Type="http://schemas.openxmlformats.org/officeDocument/2006/relationships/image" Target="../media/image2.png"/><Relationship Id="rId12" Type="http://schemas.openxmlformats.org/officeDocument/2006/relationships/image" Target="../media/image29.svg"/><Relationship Id="rId1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1.svg"/><Relationship Id="rId20" Type="http://schemas.openxmlformats.org/officeDocument/2006/relationships/image" Target="../media/image15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11" Type="http://schemas.openxmlformats.org/officeDocument/2006/relationships/image" Target="../media/image28.png"/><Relationship Id="rId5" Type="http://schemas.openxmlformats.org/officeDocument/2006/relationships/image" Target="../media/image20.png"/><Relationship Id="rId15" Type="http://schemas.openxmlformats.org/officeDocument/2006/relationships/image" Target="../media/image10.png"/><Relationship Id="rId10" Type="http://schemas.openxmlformats.org/officeDocument/2006/relationships/image" Target="../media/image5.svg"/><Relationship Id="rId19" Type="http://schemas.openxmlformats.org/officeDocument/2006/relationships/image" Target="../media/image14.png"/><Relationship Id="rId4" Type="http://schemas.openxmlformats.org/officeDocument/2006/relationships/image" Target="../media/image19.png"/><Relationship Id="rId9" Type="http://schemas.openxmlformats.org/officeDocument/2006/relationships/image" Target="../media/image4.png"/><Relationship Id="rId14" Type="http://schemas.openxmlformats.org/officeDocument/2006/relationships/image" Target="../media/image9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22.png"/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11" Type="http://schemas.openxmlformats.org/officeDocument/2006/relationships/image" Target="../media/image19.png"/><Relationship Id="rId5" Type="http://schemas.openxmlformats.org/officeDocument/2006/relationships/image" Target="../media/image6.png"/><Relationship Id="rId10" Type="http://schemas.openxmlformats.org/officeDocument/2006/relationships/image" Target="../media/image31.png"/><Relationship Id="rId4" Type="http://schemas.openxmlformats.org/officeDocument/2006/relationships/image" Target="../media/image4.png"/><Relationship Id="rId9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22.png"/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11" Type="http://schemas.openxmlformats.org/officeDocument/2006/relationships/image" Target="../media/image19.png"/><Relationship Id="rId5" Type="http://schemas.openxmlformats.org/officeDocument/2006/relationships/image" Target="../media/image6.png"/><Relationship Id="rId10" Type="http://schemas.openxmlformats.org/officeDocument/2006/relationships/image" Target="../media/image31.png"/><Relationship Id="rId4" Type="http://schemas.openxmlformats.org/officeDocument/2006/relationships/image" Target="../media/image4.png"/><Relationship Id="rId9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7ED6D2DD-4400-2745-A595-F7030C75AEE2}"/>
              </a:ext>
            </a:extLst>
          </p:cNvPr>
          <p:cNvSpPr/>
          <p:nvPr/>
        </p:nvSpPr>
        <p:spPr>
          <a:xfrm>
            <a:off x="68132" y="6181692"/>
            <a:ext cx="683639" cy="620727"/>
          </a:xfrm>
          <a:prstGeom prst="rect">
            <a:avLst/>
          </a:prstGeom>
          <a:solidFill>
            <a:srgbClr val="181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HK" altLang="en-US"/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20995C7A-2672-324B-A01A-0BA109ED434A}"/>
              </a:ext>
            </a:extLst>
          </p:cNvPr>
          <p:cNvGrpSpPr/>
          <p:nvPr/>
        </p:nvGrpSpPr>
        <p:grpSpPr>
          <a:xfrm>
            <a:off x="270446" y="959923"/>
            <a:ext cx="1685676" cy="3351192"/>
            <a:chOff x="270446" y="959923"/>
            <a:chExt cx="1685676" cy="3351192"/>
          </a:xfrm>
        </p:grpSpPr>
        <p:grpSp>
          <p:nvGrpSpPr>
            <p:cNvPr id="5" name="群組 4">
              <a:extLst>
                <a:ext uri="{FF2B5EF4-FFF2-40B4-BE49-F238E27FC236}">
                  <a16:creationId xmlns:a16="http://schemas.microsoft.com/office/drawing/2014/main" id="{9B78A827-0412-C04F-AF57-FBBCF2CD120D}"/>
                </a:ext>
              </a:extLst>
            </p:cNvPr>
            <p:cNvGrpSpPr/>
            <p:nvPr/>
          </p:nvGrpSpPr>
          <p:grpSpPr>
            <a:xfrm>
              <a:off x="270446" y="959923"/>
              <a:ext cx="1685676" cy="280800"/>
              <a:chOff x="189420" y="983073"/>
              <a:chExt cx="1680309" cy="278851"/>
            </a:xfrm>
          </p:grpSpPr>
          <p:sp>
            <p:nvSpPr>
              <p:cNvPr id="24" name="矩形 23" descr="Life ring">
                <a:extLst>
                  <a:ext uri="{FF2B5EF4-FFF2-40B4-BE49-F238E27FC236}">
                    <a16:creationId xmlns:a16="http://schemas.microsoft.com/office/drawing/2014/main" id="{7267E09E-648D-4E49-8F44-12DA158BAD5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9420" y="983073"/>
                <a:ext cx="324000" cy="278851"/>
              </a:xfrm>
              <a:prstGeom prst="rect">
                <a:avLst/>
              </a:prstGeom>
              <a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2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25" name="文字方塊 24">
                <a:extLst>
                  <a:ext uri="{FF2B5EF4-FFF2-40B4-BE49-F238E27FC236}">
                    <a16:creationId xmlns:a16="http://schemas.microsoft.com/office/drawing/2014/main" id="{7500EE4D-7636-C246-A617-4EEF2832805C}"/>
                  </a:ext>
                </a:extLst>
              </p:cNvPr>
              <p:cNvSpPr txBox="1"/>
              <p:nvPr/>
            </p:nvSpPr>
            <p:spPr>
              <a:xfrm>
                <a:off x="691217" y="988493"/>
                <a:ext cx="1178512" cy="268011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lvl="0" defTabSz="844550"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altLang="zh-HK" sz="1000" dirty="0">
                    <a:solidFill>
                      <a:schemeClr val="tx1">
                        <a:lumMod val="50000"/>
                      </a:schemeClr>
                    </a:solidFill>
                  </a:rPr>
                  <a:t>What we do with Spotipy</a:t>
                </a:r>
              </a:p>
            </p:txBody>
          </p:sp>
        </p:grpSp>
        <p:grpSp>
          <p:nvGrpSpPr>
            <p:cNvPr id="6" name="群組 5">
              <a:extLst>
                <a:ext uri="{FF2B5EF4-FFF2-40B4-BE49-F238E27FC236}">
                  <a16:creationId xmlns:a16="http://schemas.microsoft.com/office/drawing/2014/main" id="{F2872770-C8A7-8F43-86C6-98EB37D6CC74}"/>
                </a:ext>
              </a:extLst>
            </p:cNvPr>
            <p:cNvGrpSpPr/>
            <p:nvPr/>
          </p:nvGrpSpPr>
          <p:grpSpPr>
            <a:xfrm>
              <a:off x="270446" y="1469204"/>
              <a:ext cx="1685676" cy="280800"/>
              <a:chOff x="189420" y="1492354"/>
              <a:chExt cx="1680309" cy="278851"/>
            </a:xfrm>
          </p:grpSpPr>
          <p:sp>
            <p:nvSpPr>
              <p:cNvPr id="22" name="矩形 21" descr="美元">
                <a:extLst>
                  <a:ext uri="{FF2B5EF4-FFF2-40B4-BE49-F238E27FC236}">
                    <a16:creationId xmlns:a16="http://schemas.microsoft.com/office/drawing/2014/main" id="{50AEA841-4B7C-F04E-A5B4-550C7DB9E83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9420" y="1492354"/>
                <a:ext cx="324000" cy="278851"/>
              </a:xfrm>
              <a:prstGeom prst="rect">
                <a:avLst/>
              </a:prstGeom>
              <a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3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42A32739-5C1A-2B4D-AE01-1C5E445726DF}"/>
                  </a:ext>
                </a:extLst>
              </p:cNvPr>
              <p:cNvSpPr txBox="1"/>
              <p:nvPr/>
            </p:nvSpPr>
            <p:spPr>
              <a:xfrm>
                <a:off x="691217" y="1497774"/>
                <a:ext cx="1178512" cy="268011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defTabSz="844550">
                  <a:lnSpc>
                    <a:spcPct val="10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Business</a:t>
                </a:r>
                <a:r>
                  <a:rPr lang="zh-HK" altLang="en-US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 </a:t>
                </a:r>
                <a:r>
                  <a:rPr lang="en-US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value</a:t>
                </a:r>
                <a:r>
                  <a:rPr lang="en-US" altLang="zh-HK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s</a:t>
                </a:r>
                <a:endParaRPr lang="en-US" sz="1000" kern="1200" dirty="0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7" name="群組 6">
              <a:extLst>
                <a:ext uri="{FF2B5EF4-FFF2-40B4-BE49-F238E27FC236}">
                  <a16:creationId xmlns:a16="http://schemas.microsoft.com/office/drawing/2014/main" id="{1E4D0ADB-D0CB-AD41-A442-1F835A113B87}"/>
                </a:ext>
              </a:extLst>
            </p:cNvPr>
            <p:cNvGrpSpPr/>
            <p:nvPr/>
          </p:nvGrpSpPr>
          <p:grpSpPr>
            <a:xfrm>
              <a:off x="270446" y="1978485"/>
              <a:ext cx="1685676" cy="280800"/>
              <a:chOff x="189420" y="2001635"/>
              <a:chExt cx="1680309" cy="278851"/>
            </a:xfrm>
          </p:grpSpPr>
          <p:sp>
            <p:nvSpPr>
              <p:cNvPr id="20" name="矩形 19" descr="彩虹">
                <a:extLst>
                  <a:ext uri="{FF2B5EF4-FFF2-40B4-BE49-F238E27FC236}">
                    <a16:creationId xmlns:a16="http://schemas.microsoft.com/office/drawing/2014/main" id="{72D69690-935D-9E46-B1DA-2532F48E081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9420" y="2001635"/>
                <a:ext cx="324000" cy="278851"/>
              </a:xfrm>
              <a:prstGeom prst="rect">
                <a:avLst/>
              </a:prstGeom>
              <a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4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6A51E08D-2C08-FF43-8D24-75FA8B1790A7}"/>
                  </a:ext>
                </a:extLst>
              </p:cNvPr>
              <p:cNvSpPr txBox="1"/>
              <p:nvPr/>
            </p:nvSpPr>
            <p:spPr>
              <a:xfrm>
                <a:off x="691217" y="2007055"/>
                <a:ext cx="1178512" cy="268011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defTabSz="844550">
                  <a:lnSpc>
                    <a:spcPct val="10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altLang="zh-HK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Data</a:t>
                </a:r>
                <a:r>
                  <a:rPr lang="zh-HK" altLang="en-US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 </a:t>
                </a:r>
                <a:r>
                  <a:rPr lang="en-US" altLang="zh-HK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collection</a:t>
                </a:r>
                <a:endParaRPr lang="en-US" sz="1000" kern="1200" dirty="0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8" name="群組 7">
              <a:extLst>
                <a:ext uri="{FF2B5EF4-FFF2-40B4-BE49-F238E27FC236}">
                  <a16:creationId xmlns:a16="http://schemas.microsoft.com/office/drawing/2014/main" id="{A70C99B2-726A-8941-B90E-4BC0850C2D7C}"/>
                </a:ext>
              </a:extLst>
            </p:cNvPr>
            <p:cNvGrpSpPr/>
            <p:nvPr/>
          </p:nvGrpSpPr>
          <p:grpSpPr>
            <a:xfrm>
              <a:off x="292378" y="2487766"/>
              <a:ext cx="1641669" cy="280800"/>
              <a:chOff x="219872" y="2510916"/>
              <a:chExt cx="1636442" cy="278851"/>
            </a:xfrm>
          </p:grpSpPr>
          <p:sp>
            <p:nvSpPr>
              <p:cNvPr id="18" name="矩形 17" descr="Mop and bucket">
                <a:extLst>
                  <a:ext uri="{FF2B5EF4-FFF2-40B4-BE49-F238E27FC236}">
                    <a16:creationId xmlns:a16="http://schemas.microsoft.com/office/drawing/2014/main" id="{6158895B-AA19-8441-A81A-A768BED6893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19872" y="2510916"/>
                <a:ext cx="324000" cy="278851"/>
              </a:xfrm>
              <a:prstGeom prst="rect">
                <a:avLst/>
              </a:prstGeom>
              <a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5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D0E3EBA6-7601-B24E-8DEF-9FA41FA55E0D}"/>
                  </a:ext>
                </a:extLst>
              </p:cNvPr>
              <p:cNvSpPr txBox="1"/>
              <p:nvPr/>
            </p:nvSpPr>
            <p:spPr>
              <a:xfrm>
                <a:off x="677802" y="2516336"/>
                <a:ext cx="1178512" cy="268011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defTabSz="844550">
                  <a:lnSpc>
                    <a:spcPct val="10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altLang="zh-HK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Data</a:t>
                </a:r>
                <a:r>
                  <a:rPr lang="zh-HK" altLang="en-US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 </a:t>
                </a:r>
                <a:r>
                  <a:rPr lang="en-US" altLang="zh-HK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processing</a:t>
                </a:r>
                <a:endParaRPr lang="en-US" sz="1000" kern="1200" dirty="0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9" name="群組 8">
              <a:extLst>
                <a:ext uri="{FF2B5EF4-FFF2-40B4-BE49-F238E27FC236}">
                  <a16:creationId xmlns:a16="http://schemas.microsoft.com/office/drawing/2014/main" id="{359A6216-640E-F843-8D7B-ED398DAD7E70}"/>
                </a:ext>
              </a:extLst>
            </p:cNvPr>
            <p:cNvGrpSpPr/>
            <p:nvPr/>
          </p:nvGrpSpPr>
          <p:grpSpPr>
            <a:xfrm>
              <a:off x="285672" y="2997047"/>
              <a:ext cx="1655126" cy="280800"/>
              <a:chOff x="219872" y="3020197"/>
              <a:chExt cx="1649857" cy="278851"/>
            </a:xfrm>
          </p:grpSpPr>
          <p:sp>
            <p:nvSpPr>
              <p:cNvPr id="16" name="矩形 15" descr="研究">
                <a:extLst>
                  <a:ext uri="{FF2B5EF4-FFF2-40B4-BE49-F238E27FC236}">
                    <a16:creationId xmlns:a16="http://schemas.microsoft.com/office/drawing/2014/main" id="{E7A36844-0C8B-964C-8DB9-8C76AFC70DF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19872" y="3020197"/>
                <a:ext cx="324000" cy="278851"/>
              </a:xfrm>
              <a:prstGeom prst="rect">
                <a:avLst/>
              </a:prstGeom>
              <a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6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F75E35D8-140D-E047-BD7F-14903C2B277A}"/>
                  </a:ext>
                </a:extLst>
              </p:cNvPr>
              <p:cNvSpPr txBox="1"/>
              <p:nvPr/>
            </p:nvSpPr>
            <p:spPr>
              <a:xfrm>
                <a:off x="691217" y="3025617"/>
                <a:ext cx="1178512" cy="268011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defTabSz="844550">
                  <a:lnSpc>
                    <a:spcPct val="10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altLang="zh-HK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Findings</a:t>
                </a:r>
                <a:endParaRPr lang="en-US" sz="1000" kern="1200" dirty="0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10" name="群組 9">
              <a:extLst>
                <a:ext uri="{FF2B5EF4-FFF2-40B4-BE49-F238E27FC236}">
                  <a16:creationId xmlns:a16="http://schemas.microsoft.com/office/drawing/2014/main" id="{3EE97DCB-58BB-BA49-B8BA-88BE86569A13}"/>
                </a:ext>
              </a:extLst>
            </p:cNvPr>
            <p:cNvGrpSpPr/>
            <p:nvPr/>
          </p:nvGrpSpPr>
          <p:grpSpPr>
            <a:xfrm>
              <a:off x="292378" y="3521033"/>
              <a:ext cx="1641669" cy="280800"/>
              <a:chOff x="219872" y="3544183"/>
              <a:chExt cx="1636442" cy="278851"/>
            </a:xfrm>
          </p:grpSpPr>
          <p:sp>
            <p:nvSpPr>
              <p:cNvPr id="14" name="矩形 13" descr="鞋印">
                <a:extLst>
                  <a:ext uri="{FF2B5EF4-FFF2-40B4-BE49-F238E27FC236}">
                    <a16:creationId xmlns:a16="http://schemas.microsoft.com/office/drawing/2014/main" id="{EC2BB4A4-7B67-A147-9160-79B178B06BD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19872" y="3544183"/>
                <a:ext cx="324000" cy="278851"/>
              </a:xfrm>
              <a:prstGeom prst="rect">
                <a:avLst/>
              </a:prstGeom>
              <a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2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5C4DDA73-7CED-5E44-90EE-72F400AB9AA0}"/>
                  </a:ext>
                </a:extLst>
              </p:cNvPr>
              <p:cNvSpPr txBox="1"/>
              <p:nvPr/>
            </p:nvSpPr>
            <p:spPr>
              <a:xfrm>
                <a:off x="677802" y="3549603"/>
                <a:ext cx="1178512" cy="268011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defTabSz="844550">
                  <a:lnSpc>
                    <a:spcPct val="10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altLang="zh-HK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Challenges</a:t>
                </a:r>
                <a:r>
                  <a:rPr lang="zh-HK" altLang="en-US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 </a:t>
                </a:r>
                <a:r>
                  <a:rPr lang="en-US" altLang="zh-HK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and</a:t>
                </a:r>
                <a:r>
                  <a:rPr lang="zh-HK" altLang="en-US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 </a:t>
                </a:r>
                <a:r>
                  <a:rPr lang="en-US" altLang="zh-HK" sz="1000" dirty="0">
                    <a:solidFill>
                      <a:schemeClr val="tx1">
                        <a:lumMod val="50000"/>
                      </a:schemeClr>
                    </a:solidFill>
                  </a:rPr>
                  <a:t>next</a:t>
                </a:r>
                <a:r>
                  <a:rPr lang="zh-HK" altLang="en-US" sz="1000" dirty="0">
                    <a:solidFill>
                      <a:schemeClr val="tx1">
                        <a:lumMod val="50000"/>
                      </a:schemeClr>
                    </a:solidFill>
                  </a:rPr>
                  <a:t> </a:t>
                </a:r>
                <a:r>
                  <a:rPr lang="en-US" altLang="zh-HK" sz="1000" dirty="0">
                    <a:solidFill>
                      <a:schemeClr val="tx1">
                        <a:lumMod val="50000"/>
                      </a:schemeClr>
                    </a:solidFill>
                  </a:rPr>
                  <a:t>steps</a:t>
                </a:r>
                <a:endParaRPr lang="en-US" sz="1000" kern="1200" dirty="0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11" name="群組 10">
              <a:extLst>
                <a:ext uri="{FF2B5EF4-FFF2-40B4-BE49-F238E27FC236}">
                  <a16:creationId xmlns:a16="http://schemas.microsoft.com/office/drawing/2014/main" id="{5493E577-BEB4-F14A-A46F-3F4A514AFC37}"/>
                </a:ext>
              </a:extLst>
            </p:cNvPr>
            <p:cNvGrpSpPr/>
            <p:nvPr/>
          </p:nvGrpSpPr>
          <p:grpSpPr>
            <a:xfrm>
              <a:off x="292378" y="4030315"/>
              <a:ext cx="1641669" cy="280800"/>
              <a:chOff x="219872" y="4053465"/>
              <a:chExt cx="1636442" cy="278851"/>
            </a:xfrm>
          </p:grpSpPr>
          <p:sp>
            <p:nvSpPr>
              <p:cNvPr id="12" name="矩形 11" descr="星星">
                <a:extLst>
                  <a:ext uri="{FF2B5EF4-FFF2-40B4-BE49-F238E27FC236}">
                    <a16:creationId xmlns:a16="http://schemas.microsoft.com/office/drawing/2014/main" id="{D52A213E-B408-1447-88D6-0A3E4587EDA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19872" y="4053465"/>
                <a:ext cx="324000" cy="278851"/>
              </a:xfrm>
              <a:prstGeom prst="rect">
                <a:avLst/>
              </a:prstGeom>
              <a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5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3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274FF91B-4DE8-D647-BD73-11F4516D655D}"/>
                  </a:ext>
                </a:extLst>
              </p:cNvPr>
              <p:cNvSpPr txBox="1"/>
              <p:nvPr/>
            </p:nvSpPr>
            <p:spPr>
              <a:xfrm>
                <a:off x="677802" y="4058885"/>
                <a:ext cx="1178512" cy="268011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defTabSz="844550">
                  <a:lnSpc>
                    <a:spcPct val="10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altLang="zh-HK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Conclusion</a:t>
                </a:r>
                <a:endParaRPr lang="en-US" sz="1000" kern="1200" dirty="0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</p:grpSp>
      </p:grpSp>
      <p:pic>
        <p:nvPicPr>
          <p:cNvPr id="2050" name="Picture 2" descr="Slicing and Dicing Music Data for Fun and Profit">
            <a:extLst>
              <a:ext uri="{FF2B5EF4-FFF2-40B4-BE49-F238E27FC236}">
                <a16:creationId xmlns:a16="http://schemas.microsoft.com/office/drawing/2014/main" id="{ABA7DB7A-2D4F-F341-8A44-52C65C8070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r="12500"/>
          <a:stretch/>
        </p:blipFill>
        <p:spPr bwMode="auto">
          <a:xfrm>
            <a:off x="2595145" y="832677"/>
            <a:ext cx="1967696" cy="1967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文字方塊 27">
            <a:extLst>
              <a:ext uri="{FF2B5EF4-FFF2-40B4-BE49-F238E27FC236}">
                <a16:creationId xmlns:a16="http://schemas.microsoft.com/office/drawing/2014/main" id="{21086089-118E-194F-B8DF-D608DD19E1FF}"/>
              </a:ext>
            </a:extLst>
          </p:cNvPr>
          <p:cNvSpPr txBox="1"/>
          <p:nvPr/>
        </p:nvSpPr>
        <p:spPr>
          <a:xfrm>
            <a:off x="4734135" y="1409537"/>
            <a:ext cx="10913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HK" sz="1200" spc="60" dirty="0">
                <a:latin typeface="Arial" panose="020B0604020202020204" pitchFamily="34" charset="0"/>
                <a:cs typeface="Arial" panose="020B0604020202020204" pitchFamily="34" charset="0"/>
              </a:rPr>
              <a:t>AGENDA</a:t>
            </a:r>
            <a:endParaRPr kumimoji="1" lang="zh-HK" altLang="en-US" sz="1200" spc="6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30" name="表格 30">
            <a:extLst>
              <a:ext uri="{FF2B5EF4-FFF2-40B4-BE49-F238E27FC236}">
                <a16:creationId xmlns:a16="http://schemas.microsoft.com/office/drawing/2014/main" id="{6A872966-2403-7248-A6E4-BDF905B41E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9889562"/>
              </p:ext>
            </p:extLst>
          </p:nvPr>
        </p:nvGraphicFramePr>
        <p:xfrm>
          <a:off x="2595145" y="3680436"/>
          <a:ext cx="9050478" cy="2252784"/>
        </p:xfrm>
        <a:graphic>
          <a:graphicData uri="http://schemas.openxmlformats.org/drawingml/2006/table">
            <a:tbl>
              <a:tblPr firstRow="1" bandRow="1">
                <a:solidFill>
                  <a:srgbClr val="262626"/>
                </a:solidFill>
                <a:tableStyleId>{5C22544A-7EE6-4342-B048-85BDC9FD1C3A}</a:tableStyleId>
              </a:tblPr>
              <a:tblGrid>
                <a:gridCol w="3016826">
                  <a:extLst>
                    <a:ext uri="{9D8B030D-6E8A-4147-A177-3AD203B41FA5}">
                      <a16:colId xmlns:a16="http://schemas.microsoft.com/office/drawing/2014/main" val="321960255"/>
                    </a:ext>
                  </a:extLst>
                </a:gridCol>
                <a:gridCol w="3016826">
                  <a:extLst>
                    <a:ext uri="{9D8B030D-6E8A-4147-A177-3AD203B41FA5}">
                      <a16:colId xmlns:a16="http://schemas.microsoft.com/office/drawing/2014/main" val="1583592346"/>
                    </a:ext>
                  </a:extLst>
                </a:gridCol>
                <a:gridCol w="3016826">
                  <a:extLst>
                    <a:ext uri="{9D8B030D-6E8A-4147-A177-3AD203B41FA5}">
                      <a16:colId xmlns:a16="http://schemas.microsoft.com/office/drawing/2014/main" val="301289203"/>
                    </a:ext>
                  </a:extLst>
                </a:gridCol>
              </a:tblGrid>
              <a:tr h="281598">
                <a:tc>
                  <a:txBody>
                    <a:bodyPr/>
                    <a:lstStyle/>
                    <a:p>
                      <a:r>
                        <a:rPr lang="en-US" altLang="zh-HK" sz="1200" b="0" i="0" spc="150" baseline="0" dirty="0">
                          <a:latin typeface="Arial" panose="020B0604020202020204" pitchFamily="34" charset="0"/>
                          <a:ea typeface="KaiTi" panose="02010609060101010101" pitchFamily="49" charset="-122"/>
                          <a:cs typeface="Arial" panose="020B0604020202020204" pitchFamily="34" charset="0"/>
                        </a:rPr>
                        <a:t># TOPIC</a:t>
                      </a:r>
                      <a:endParaRPr lang="zh-HK" altLang="en-US" sz="1200" b="0" i="0" spc="150" baseline="0" dirty="0">
                        <a:latin typeface="Arial" panose="020B0604020202020204" pitchFamily="34" charset="0"/>
                        <a:ea typeface="KaiTi" panose="02010609060101010101" pitchFamily="49" charset="-122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HK" sz="1200" b="0" i="0" spc="150" baseline="0" dirty="0">
                          <a:latin typeface="Arial" panose="020B0604020202020204" pitchFamily="34" charset="0"/>
                          <a:ea typeface="KaiTi" panose="02010609060101010101" pitchFamily="49" charset="-122"/>
                          <a:cs typeface="Arial" panose="020B0604020202020204" pitchFamily="34" charset="0"/>
                        </a:rPr>
                        <a:t>PRESENTER</a:t>
                      </a:r>
                      <a:endParaRPr lang="zh-HK" altLang="en-US" sz="1200" b="0" i="0" spc="150" baseline="0" dirty="0">
                        <a:latin typeface="Arial" panose="020B0604020202020204" pitchFamily="34" charset="0"/>
                        <a:ea typeface="KaiTi" panose="02010609060101010101" pitchFamily="49" charset="-122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HK" altLang="en-US" sz="1200" b="0" i="0" dirty="0">
                        <a:latin typeface="Arial" panose="020B0604020202020204" pitchFamily="34" charset="0"/>
                        <a:ea typeface="KaiTi" panose="02010609060101010101" pitchFamily="49" charset="-122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2727062"/>
                  </a:ext>
                </a:extLst>
              </a:tr>
              <a:tr h="281598"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rabicPeriod"/>
                      </a:pPr>
                      <a:r>
                        <a:rPr lang="en-US" altLang="zh-HK" sz="1000" b="0" i="0" kern="500" spc="6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icrosoft JhengHei UI Light" panose="020B0604030504040204" pitchFamily="34" charset="-120"/>
                          <a:cs typeface="Arial" panose="020B0604020202020204" pitchFamily="34" charset="0"/>
                        </a:rPr>
                        <a:t>What we do with Spotipy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HK" sz="1000" b="0" i="0" kern="500" spc="60" baseline="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icrosoft JhengHei UI Light" panose="020B0604030504040204" pitchFamily="34" charset="-120"/>
                          <a:cs typeface="Arial" panose="020B0604020202020204" pitchFamily="34" charset="0"/>
                        </a:rPr>
                        <a:t>Jack@Leftover</a:t>
                      </a:r>
                      <a:endParaRPr lang="zh-HK" altLang="en-US" sz="1000" b="0" i="0" kern="500" spc="6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icrosoft JhengHei UI Light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HK" sz="1000" b="0" i="0" kern="500" spc="6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icrosoft JhengHei UI Light" panose="020B0604030504040204" pitchFamily="34" charset="-120"/>
                          <a:cs typeface="Arial" panose="020B0604020202020204" pitchFamily="34" charset="0"/>
                        </a:rPr>
                        <a:t>1:12</a:t>
                      </a:r>
                      <a:endParaRPr lang="zh-HK" altLang="en-US" sz="1000" b="0" i="0" kern="500" spc="6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icrosoft JhengHei UI Light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1838036"/>
                  </a:ext>
                </a:extLst>
              </a:tr>
              <a:tr h="281598"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rabicPeriod" startAt="2"/>
                      </a:pPr>
                      <a:r>
                        <a:rPr lang="en-US" altLang="zh-HK" sz="1000" b="0" i="0" kern="500" spc="6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icrosoft JhengHei UI Light" panose="020B0604030504040204" pitchFamily="34" charset="-120"/>
                          <a:cs typeface="Arial" panose="020B0604020202020204" pitchFamily="34" charset="0"/>
                        </a:rPr>
                        <a:t>Business values</a:t>
                      </a:r>
                      <a:endParaRPr lang="zh-HK" altLang="en-US" sz="1000" b="0" i="0" kern="500" spc="6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icrosoft JhengHei UI Light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HK" sz="1000" b="0" i="0" kern="500" spc="60" baseline="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icrosoft JhengHei UI Light" panose="020B0604030504040204" pitchFamily="34" charset="-120"/>
                          <a:cs typeface="Arial" panose="020B0604020202020204" pitchFamily="34" charset="0"/>
                        </a:rPr>
                        <a:t>Jack@Leftover</a:t>
                      </a:r>
                      <a:endParaRPr lang="zh-HK" altLang="en-US" sz="1000" b="0" i="0" kern="500" spc="6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icrosoft JhengHei UI Light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HK" sz="1000" b="0" i="0" kern="500" spc="6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icrosoft JhengHei UI Light" panose="020B0604030504040204" pitchFamily="34" charset="-120"/>
                          <a:cs typeface="Arial" panose="020B0604020202020204" pitchFamily="34" charset="0"/>
                        </a:rPr>
                        <a:t>2:03</a:t>
                      </a:r>
                      <a:endParaRPr lang="zh-HK" altLang="en-US" sz="1000" b="0" i="0" kern="500" spc="6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icrosoft JhengHei UI Light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5174536"/>
                  </a:ext>
                </a:extLst>
              </a:tr>
              <a:tr h="281598"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rabicPeriod" startAt="3"/>
                      </a:pPr>
                      <a:r>
                        <a:rPr lang="en-US" altLang="zh-HK" sz="1000" b="0" i="0" kern="500" spc="6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icrosoft JhengHei UI Light" panose="020B0604030504040204" pitchFamily="34" charset="-120"/>
                          <a:cs typeface="Arial" panose="020B0604020202020204" pitchFamily="34" charset="0"/>
                        </a:rPr>
                        <a:t>Data collection</a:t>
                      </a:r>
                      <a:endParaRPr lang="zh-HK" altLang="en-US" sz="1000" b="0" i="0" kern="500" spc="6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icrosoft JhengHei UI Light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HK" sz="1000" b="0" i="0" kern="500" spc="60" baseline="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icrosoft JhengHei UI Light" panose="020B0604030504040204" pitchFamily="34" charset="-120"/>
                          <a:cs typeface="Arial" panose="020B0604020202020204" pitchFamily="34" charset="0"/>
                        </a:rPr>
                        <a:t>Thomas@Leftover</a:t>
                      </a:r>
                      <a:endParaRPr lang="zh-HK" altLang="en-US" sz="1000" b="0" i="0" kern="500" spc="6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icrosoft JhengHei UI Light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HK" sz="1000" b="0" i="0" kern="500" spc="6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icrosoft JhengHei UI Light" panose="020B0604030504040204" pitchFamily="34" charset="-120"/>
                          <a:cs typeface="Arial" panose="020B0604020202020204" pitchFamily="34" charset="0"/>
                        </a:rPr>
                        <a:t>1:57</a:t>
                      </a:r>
                      <a:endParaRPr lang="zh-HK" altLang="en-US" sz="1000" b="0" i="0" kern="500" spc="6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icrosoft JhengHei UI Light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9578568"/>
                  </a:ext>
                </a:extLst>
              </a:tr>
              <a:tr h="281598"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rabicPeriod" startAt="4"/>
                      </a:pPr>
                      <a:r>
                        <a:rPr lang="en-US" altLang="zh-HK" sz="1000" b="0" i="0" kern="500" spc="6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icrosoft JhengHei UI Light" panose="020B0604030504040204" pitchFamily="34" charset="-120"/>
                          <a:cs typeface="Arial" panose="020B0604020202020204" pitchFamily="34" charset="0"/>
                        </a:rPr>
                        <a:t>Data processing</a:t>
                      </a:r>
                      <a:endParaRPr lang="zh-HK" altLang="en-US" sz="1000" b="0" i="0" kern="500" spc="6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icrosoft JhengHei UI Light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HK" sz="1000" b="0" i="0" kern="500" spc="60" baseline="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icrosoft JhengHei UI Light" panose="020B0604030504040204" pitchFamily="34" charset="-120"/>
                          <a:cs typeface="Arial" panose="020B0604020202020204" pitchFamily="34" charset="0"/>
                        </a:rPr>
                        <a:t>Thomas@Leftover</a:t>
                      </a:r>
                      <a:endParaRPr lang="zh-HK" altLang="en-US" sz="1000" b="0" i="0" kern="500" spc="6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icrosoft JhengHei UI Light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HK" sz="1000" b="0" i="0" kern="500" spc="6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icrosoft JhengHei UI Light" panose="020B0604030504040204" pitchFamily="34" charset="-120"/>
                          <a:cs typeface="Arial" panose="020B0604020202020204" pitchFamily="34" charset="0"/>
                        </a:rPr>
                        <a:t>1:01</a:t>
                      </a:r>
                      <a:endParaRPr lang="zh-HK" altLang="en-US" sz="1000" b="0" i="0" kern="500" spc="6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icrosoft JhengHei UI Light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5256612"/>
                  </a:ext>
                </a:extLst>
              </a:tr>
              <a:tr h="281598"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rabicPeriod" startAt="5"/>
                      </a:pPr>
                      <a:r>
                        <a:rPr lang="en-US" altLang="zh-HK" sz="1000" b="0" i="0" kern="500" spc="6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icrosoft JhengHei UI Light" panose="020B0604030504040204" pitchFamily="34" charset="-120"/>
                          <a:cs typeface="Arial" panose="020B0604020202020204" pitchFamily="34" charset="0"/>
                        </a:rPr>
                        <a:t>Findings</a:t>
                      </a:r>
                      <a:endParaRPr lang="zh-HK" altLang="en-US" sz="1000" b="0" i="0" kern="500" spc="6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icrosoft JhengHei UI Light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HK" sz="1000" b="0" i="0" kern="500" spc="60" baseline="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icrosoft JhengHei UI Light" panose="020B0604030504040204" pitchFamily="34" charset="-120"/>
                          <a:cs typeface="Arial" panose="020B0604020202020204" pitchFamily="34" charset="0"/>
                        </a:rPr>
                        <a:t>Alvis@Leftover</a:t>
                      </a:r>
                      <a:r>
                        <a:rPr lang="en-US" altLang="zh-HK" sz="1000" b="0" i="0" kern="500" spc="6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icrosoft JhengHei UI Light" panose="020B0604030504040204" pitchFamily="34" charset="-12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en-US" altLang="zh-HK" sz="1000" b="0" i="0" kern="500" spc="60" baseline="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icrosoft JhengHei UI Light" panose="020B0604030504040204" pitchFamily="34" charset="-120"/>
                          <a:cs typeface="Arial" panose="020B0604020202020204" pitchFamily="34" charset="0"/>
                        </a:rPr>
                        <a:t>Jeffery@Leftover</a:t>
                      </a:r>
                      <a:endParaRPr lang="zh-HK" altLang="en-US" sz="1000" b="0" i="0" kern="500" spc="6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icrosoft JhengHei UI Light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HK" sz="1000" b="0" i="0" kern="500" spc="6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icrosoft JhengHei UI Light" panose="020B0604030504040204" pitchFamily="34" charset="-120"/>
                          <a:cs typeface="Arial" panose="020B0604020202020204" pitchFamily="34" charset="0"/>
                        </a:rPr>
                        <a:t>5:49</a:t>
                      </a:r>
                      <a:endParaRPr lang="zh-HK" altLang="en-US" sz="1000" b="0" i="0" kern="500" spc="6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icrosoft JhengHei UI Light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2381759"/>
                  </a:ext>
                </a:extLst>
              </a:tr>
              <a:tr h="281598"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rabicPeriod" startAt="6"/>
                      </a:pPr>
                      <a:r>
                        <a:rPr lang="en-US" altLang="zh-HK" sz="1000" b="0" i="0" kern="500" spc="6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icrosoft JhengHei UI Light" panose="020B0604030504040204" pitchFamily="34" charset="-120"/>
                          <a:cs typeface="Arial" panose="020B0604020202020204" pitchFamily="34" charset="0"/>
                        </a:rPr>
                        <a:t>Challenges and next steps</a:t>
                      </a:r>
                      <a:endParaRPr lang="zh-HK" altLang="en-US" sz="1000" b="0" i="0" kern="500" spc="6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icrosoft JhengHei UI Light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HK" sz="1000" b="0" i="0" kern="500" spc="60" baseline="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icrosoft JhengHei UI Light" panose="020B0604030504040204" pitchFamily="34" charset="-120"/>
                          <a:cs typeface="Arial" panose="020B0604020202020204" pitchFamily="34" charset="0"/>
                        </a:rPr>
                        <a:t>Jeffery@Leftover</a:t>
                      </a:r>
                      <a:endParaRPr lang="zh-HK" altLang="en-US" sz="1000" b="0" i="0" kern="500" spc="6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icrosoft JhengHei UI Light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HK" sz="1000" b="0" i="0" kern="500" spc="6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icrosoft JhengHei UI Light" panose="020B0604030504040204" pitchFamily="34" charset="-120"/>
                          <a:cs typeface="Arial" panose="020B0604020202020204" pitchFamily="34" charset="0"/>
                        </a:rPr>
                        <a:t>1:04</a:t>
                      </a:r>
                      <a:endParaRPr lang="zh-HK" altLang="en-US" sz="1000" b="0" i="0" kern="500" spc="6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icrosoft JhengHei UI Light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9135244"/>
                  </a:ext>
                </a:extLst>
              </a:tr>
              <a:tr h="281598"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rabicPeriod" startAt="7"/>
                      </a:pPr>
                      <a:r>
                        <a:rPr lang="en-US" altLang="zh-HK" sz="1000" b="0" i="0" kern="500" spc="6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icrosoft JhengHei UI Light" panose="020B0604030504040204" pitchFamily="34" charset="-120"/>
                          <a:cs typeface="Arial" panose="020B0604020202020204" pitchFamily="34" charset="0"/>
                        </a:rPr>
                        <a:t>Conclusion</a:t>
                      </a:r>
                      <a:endParaRPr lang="zh-HK" altLang="en-US" sz="1000" b="0" i="0" kern="500" spc="6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icrosoft JhengHei UI Light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HK" sz="1000" b="0" i="0" kern="500" spc="60" baseline="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icrosoft JhengHei UI Light" panose="020B0604030504040204" pitchFamily="34" charset="-120"/>
                          <a:cs typeface="Arial" panose="020B0604020202020204" pitchFamily="34" charset="0"/>
                        </a:rPr>
                        <a:t>Jack@Leftover</a:t>
                      </a:r>
                      <a:endParaRPr lang="zh-HK" altLang="en-US" sz="1000" b="0" i="0" kern="500" spc="6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icrosoft JhengHei UI Light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HK" sz="1000" b="0" i="0" kern="500" spc="6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icrosoft JhengHei UI Light" panose="020B0604030504040204" pitchFamily="34" charset="-120"/>
                          <a:cs typeface="Arial" panose="020B0604020202020204" pitchFamily="34" charset="0"/>
                        </a:rPr>
                        <a:t>0:58</a:t>
                      </a:r>
                      <a:endParaRPr lang="zh-HK" altLang="en-US" sz="1000" b="0" i="0" kern="500" spc="6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icrosoft JhengHei UI Light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2421032"/>
                  </a:ext>
                </a:extLst>
              </a:tr>
            </a:tbl>
          </a:graphicData>
        </a:graphic>
      </p:graphicFrame>
      <p:pic>
        <p:nvPicPr>
          <p:cNvPr id="38" name="圖形 37" descr="時鐘 以實心填滿">
            <a:extLst>
              <a:ext uri="{FF2B5EF4-FFF2-40B4-BE49-F238E27FC236}">
                <a16:creationId xmlns:a16="http://schemas.microsoft.com/office/drawing/2014/main" id="{2D9344A8-9E2F-0C4C-ACE3-D884768185C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8677505" y="3700908"/>
            <a:ext cx="253998" cy="253104"/>
          </a:xfrm>
          <a:prstGeom prst="rect">
            <a:avLst/>
          </a:prstGeom>
        </p:spPr>
      </p:pic>
      <p:grpSp>
        <p:nvGrpSpPr>
          <p:cNvPr id="42" name="群組 41">
            <a:extLst>
              <a:ext uri="{FF2B5EF4-FFF2-40B4-BE49-F238E27FC236}">
                <a16:creationId xmlns:a16="http://schemas.microsoft.com/office/drawing/2014/main" id="{FCFB0C6B-1854-6D40-AF0C-243F893E6411}"/>
              </a:ext>
            </a:extLst>
          </p:cNvPr>
          <p:cNvGrpSpPr/>
          <p:nvPr/>
        </p:nvGrpSpPr>
        <p:grpSpPr>
          <a:xfrm>
            <a:off x="2600221" y="2951565"/>
            <a:ext cx="569468" cy="569468"/>
            <a:chOff x="5416952" y="2628166"/>
            <a:chExt cx="2453833" cy="2453833"/>
          </a:xfrm>
        </p:grpSpPr>
        <p:sp>
          <p:nvSpPr>
            <p:cNvPr id="40" name="橢圓 39">
              <a:extLst>
                <a:ext uri="{FF2B5EF4-FFF2-40B4-BE49-F238E27FC236}">
                  <a16:creationId xmlns:a16="http://schemas.microsoft.com/office/drawing/2014/main" id="{942E7404-BB92-3944-9C49-89FBDBF43604}"/>
                </a:ext>
              </a:extLst>
            </p:cNvPr>
            <p:cNvSpPr/>
            <p:nvPr/>
          </p:nvSpPr>
          <p:spPr>
            <a:xfrm>
              <a:off x="5416952" y="2628166"/>
              <a:ext cx="2453833" cy="2453833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HK" altLang="en-US"/>
            </a:p>
          </p:txBody>
        </p:sp>
        <p:sp>
          <p:nvSpPr>
            <p:cNvPr id="41" name="三角形 40">
              <a:extLst>
                <a:ext uri="{FF2B5EF4-FFF2-40B4-BE49-F238E27FC236}">
                  <a16:creationId xmlns:a16="http://schemas.microsoft.com/office/drawing/2014/main" id="{B2B8EF5F-9710-5148-89A1-3CCBEF42C11E}"/>
                </a:ext>
              </a:extLst>
            </p:cNvPr>
            <p:cNvSpPr/>
            <p:nvPr/>
          </p:nvSpPr>
          <p:spPr>
            <a:xfrm rot="5400000">
              <a:off x="6226436" y="3319872"/>
              <a:ext cx="1241684" cy="1070419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HK" altLang="en-US"/>
            </a:p>
          </p:txBody>
        </p:sp>
      </p:grp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B4FB8D38-1ADD-5B4B-B00A-8F1352691D3D}"/>
              </a:ext>
            </a:extLst>
          </p:cNvPr>
          <p:cNvSpPr txBox="1"/>
          <p:nvPr/>
        </p:nvSpPr>
        <p:spPr>
          <a:xfrm>
            <a:off x="4734135" y="1553895"/>
            <a:ext cx="466426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HK" sz="6000" spc="60" dirty="0">
                <a:latin typeface="Arial" panose="020B0604020202020204" pitchFamily="34" charset="0"/>
                <a:cs typeface="Arial" panose="020B0604020202020204" pitchFamily="34" charset="0"/>
              </a:rPr>
              <a:t>Spoti</a:t>
            </a:r>
            <a:r>
              <a:rPr kumimoji="1" lang="en-US" altLang="zh-HK" sz="6000" spc="60" dirty="0">
                <a:solidFill>
                  <a:srgbClr val="0096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kumimoji="1" lang="en-US" altLang="zh-HK" sz="6000" spc="6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endParaRPr kumimoji="1" lang="zh-HK" altLang="en-US" sz="6000" spc="60" dirty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2DF7E0D1-099A-AB48-B6D4-D921F0BA96F9}"/>
              </a:ext>
            </a:extLst>
          </p:cNvPr>
          <p:cNvSpPr txBox="1"/>
          <p:nvPr/>
        </p:nvSpPr>
        <p:spPr>
          <a:xfrm>
            <a:off x="4736394" y="2520415"/>
            <a:ext cx="32707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HK" sz="1200" spc="60" dirty="0">
                <a:latin typeface="Arial" panose="020B0604020202020204" pitchFamily="34" charset="0"/>
                <a:cs typeface="Arial" panose="020B0604020202020204" pitchFamily="34" charset="0"/>
              </a:rPr>
              <a:t>Leftover</a:t>
            </a:r>
            <a:r>
              <a:rPr kumimoji="1" lang="zh-HK" altLang="en-US" sz="1200" spc="60" dirty="0">
                <a:latin typeface="Arial" panose="020B0604020202020204" pitchFamily="34" charset="0"/>
                <a:cs typeface="Arial" panose="020B0604020202020204" pitchFamily="34" charset="0"/>
              </a:rPr>
              <a:t>．</a:t>
            </a:r>
            <a:r>
              <a:rPr kumimoji="1" lang="en-US" altLang="zh-HK" sz="1200" spc="60" dirty="0">
                <a:latin typeface="Arial" panose="020B0604020202020204" pitchFamily="34" charset="0"/>
                <a:cs typeface="Arial" panose="020B0604020202020204" pitchFamily="34" charset="0"/>
              </a:rPr>
              <a:t>7 topics, 14min 4 sec</a:t>
            </a:r>
            <a:endParaRPr kumimoji="1" lang="zh-HK" altLang="en-US" sz="1200" spc="6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EE6F4969-EAE1-AD45-B592-E4DDE73C1B24}"/>
              </a:ext>
            </a:extLst>
          </p:cNvPr>
          <p:cNvSpPr txBox="1"/>
          <p:nvPr/>
        </p:nvSpPr>
        <p:spPr>
          <a:xfrm>
            <a:off x="3213587" y="2775655"/>
            <a:ext cx="5694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HK" sz="3600" spc="300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...</a:t>
            </a:r>
            <a:endParaRPr kumimoji="1" lang="zh-HK" altLang="en-US" sz="1200" spc="300" dirty="0"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37" name="群組 36">
            <a:extLst>
              <a:ext uri="{FF2B5EF4-FFF2-40B4-BE49-F238E27FC236}">
                <a16:creationId xmlns:a16="http://schemas.microsoft.com/office/drawing/2014/main" id="{D5EDDDA8-4E50-E240-A115-6DBFA93E5C15}"/>
              </a:ext>
            </a:extLst>
          </p:cNvPr>
          <p:cNvGrpSpPr/>
          <p:nvPr/>
        </p:nvGrpSpPr>
        <p:grpSpPr>
          <a:xfrm>
            <a:off x="2311761" y="195253"/>
            <a:ext cx="9696927" cy="515947"/>
            <a:chOff x="2311761" y="195253"/>
            <a:chExt cx="9696927" cy="515947"/>
          </a:xfrm>
        </p:grpSpPr>
        <p:grpSp>
          <p:nvGrpSpPr>
            <p:cNvPr id="39" name="群組 38">
              <a:extLst>
                <a:ext uri="{FF2B5EF4-FFF2-40B4-BE49-F238E27FC236}">
                  <a16:creationId xmlns:a16="http://schemas.microsoft.com/office/drawing/2014/main" id="{A73D53D2-1675-F945-AFE3-338D742C74EE}"/>
                </a:ext>
              </a:extLst>
            </p:cNvPr>
            <p:cNvGrpSpPr/>
            <p:nvPr/>
          </p:nvGrpSpPr>
          <p:grpSpPr>
            <a:xfrm>
              <a:off x="10396799" y="195253"/>
              <a:ext cx="1611889" cy="515947"/>
              <a:chOff x="170942" y="-3226962"/>
              <a:chExt cx="9021184" cy="2887579"/>
            </a:xfrm>
          </p:grpSpPr>
          <p:sp>
            <p:nvSpPr>
              <p:cNvPr id="52" name="結束點 51">
                <a:extLst>
                  <a:ext uri="{FF2B5EF4-FFF2-40B4-BE49-F238E27FC236}">
                    <a16:creationId xmlns:a16="http://schemas.microsoft.com/office/drawing/2014/main" id="{6B824253-64D1-A240-BC91-B7C92FF30E69}"/>
                  </a:ext>
                </a:extLst>
              </p:cNvPr>
              <p:cNvSpPr/>
              <p:nvPr/>
            </p:nvSpPr>
            <p:spPr>
              <a:xfrm>
                <a:off x="170942" y="-3226962"/>
                <a:ext cx="9021184" cy="2887579"/>
              </a:xfrm>
              <a:prstGeom prst="flowChartTerminator">
                <a:avLst/>
              </a:prstGeom>
              <a:solidFill>
                <a:schemeClr val="bg1">
                  <a:alpha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HK" altLang="en-US" sz="6600" spc="600" dirty="0"/>
              </a:p>
            </p:txBody>
          </p:sp>
          <p:pic>
            <p:nvPicPr>
              <p:cNvPr id="53" name="Picture 4" descr="ViuTV地獄白卡劇】《IT狗》(17) 星期一至五21:30 paypayduck已經成為連登仔嘅起底對象 | LIHKG 討論區">
                <a:extLst>
                  <a:ext uri="{FF2B5EF4-FFF2-40B4-BE49-F238E27FC236}">
                    <a16:creationId xmlns:a16="http://schemas.microsoft.com/office/drawing/2014/main" id="{CBE8ACCF-4D42-A343-A3AC-A569C5DB54D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5854" t="9905" r="7484" b="40793"/>
              <a:stretch/>
            </p:blipFill>
            <p:spPr bwMode="auto">
              <a:xfrm>
                <a:off x="326365" y="-3133173"/>
                <a:ext cx="2700000" cy="2700000"/>
              </a:xfrm>
              <a:prstGeom prst="ellips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4" name="文字方塊 53">
                <a:extLst>
                  <a:ext uri="{FF2B5EF4-FFF2-40B4-BE49-F238E27FC236}">
                    <a16:creationId xmlns:a16="http://schemas.microsoft.com/office/drawing/2014/main" id="{85138A51-3B4B-6843-838F-F2F37E8FB3B5}"/>
                  </a:ext>
                </a:extLst>
              </p:cNvPr>
              <p:cNvSpPr txBox="1"/>
              <p:nvPr/>
            </p:nvSpPr>
            <p:spPr>
              <a:xfrm>
                <a:off x="3269316" y="-2506448"/>
                <a:ext cx="5287864" cy="142108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HK" sz="1050" spc="100" dirty="0"/>
                  <a:t>Leftover</a:t>
                </a:r>
                <a:endParaRPr kumimoji="1" lang="zh-HK" altLang="en-US" sz="1050" spc="100" dirty="0"/>
              </a:p>
            </p:txBody>
          </p:sp>
          <p:sp>
            <p:nvSpPr>
              <p:cNvPr id="55" name="三角形 54">
                <a:extLst>
                  <a:ext uri="{FF2B5EF4-FFF2-40B4-BE49-F238E27FC236}">
                    <a16:creationId xmlns:a16="http://schemas.microsoft.com/office/drawing/2014/main" id="{E7E3F6C4-83DD-844F-A54D-D6CC4BD41F6A}"/>
                  </a:ext>
                </a:extLst>
              </p:cNvPr>
              <p:cNvSpPr/>
              <p:nvPr/>
            </p:nvSpPr>
            <p:spPr>
              <a:xfrm rot="10800000">
                <a:off x="7765992" y="-2124201"/>
                <a:ext cx="791185" cy="682056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HK" altLang="en-US"/>
              </a:p>
            </p:txBody>
          </p:sp>
        </p:grpSp>
        <p:grpSp>
          <p:nvGrpSpPr>
            <p:cNvPr id="43" name="群組 42">
              <a:extLst>
                <a:ext uri="{FF2B5EF4-FFF2-40B4-BE49-F238E27FC236}">
                  <a16:creationId xmlns:a16="http://schemas.microsoft.com/office/drawing/2014/main" id="{FF91174E-2EA9-7044-9D16-22A1658044F5}"/>
                </a:ext>
              </a:extLst>
            </p:cNvPr>
            <p:cNvGrpSpPr/>
            <p:nvPr/>
          </p:nvGrpSpPr>
          <p:grpSpPr>
            <a:xfrm>
              <a:off x="2311761" y="214182"/>
              <a:ext cx="480260" cy="480260"/>
              <a:chOff x="2311761" y="210725"/>
              <a:chExt cx="480260" cy="480260"/>
            </a:xfrm>
          </p:grpSpPr>
          <p:sp>
            <p:nvSpPr>
              <p:cNvPr id="50" name="橢圓 49">
                <a:extLst>
                  <a:ext uri="{FF2B5EF4-FFF2-40B4-BE49-F238E27FC236}">
                    <a16:creationId xmlns:a16="http://schemas.microsoft.com/office/drawing/2014/main" id="{351F03FB-EC1F-6545-BFEA-A8A4BC4CFB9C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0800000">
                <a:off x="2311761" y="210725"/>
                <a:ext cx="480260" cy="48026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HK" altLang="en-US" sz="13800" dirty="0"/>
              </a:p>
            </p:txBody>
          </p:sp>
          <p:pic>
            <p:nvPicPr>
              <p:cNvPr id="51" name="圖形 50" descr="向右插入號 以實心填滿">
                <a:extLst>
                  <a:ext uri="{FF2B5EF4-FFF2-40B4-BE49-F238E27FC236}">
                    <a16:creationId xmlns:a16="http://schemas.microsoft.com/office/drawing/2014/main" id="{D4E603DF-A747-284C-A5FB-8A0EC7944D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/>
              </a:stretch>
            </p:blipFill>
            <p:spPr>
              <a:xfrm rot="10800000">
                <a:off x="2311761" y="226215"/>
                <a:ext cx="449280" cy="449279"/>
              </a:xfrm>
              <a:prstGeom prst="rect">
                <a:avLst/>
              </a:prstGeom>
            </p:spPr>
          </p:pic>
        </p:grpSp>
        <p:grpSp>
          <p:nvGrpSpPr>
            <p:cNvPr id="44" name="群組 43">
              <a:extLst>
                <a:ext uri="{FF2B5EF4-FFF2-40B4-BE49-F238E27FC236}">
                  <a16:creationId xmlns:a16="http://schemas.microsoft.com/office/drawing/2014/main" id="{B593103A-FB31-D743-8117-A0B9667261FE}"/>
                </a:ext>
              </a:extLst>
            </p:cNvPr>
            <p:cNvGrpSpPr/>
            <p:nvPr/>
          </p:nvGrpSpPr>
          <p:grpSpPr>
            <a:xfrm rot="10800000">
              <a:off x="3058501" y="214182"/>
              <a:ext cx="480260" cy="480260"/>
              <a:chOff x="2311761" y="210725"/>
              <a:chExt cx="480260" cy="480260"/>
            </a:xfrm>
          </p:grpSpPr>
          <p:sp>
            <p:nvSpPr>
              <p:cNvPr id="48" name="橢圓 47">
                <a:extLst>
                  <a:ext uri="{FF2B5EF4-FFF2-40B4-BE49-F238E27FC236}">
                    <a16:creationId xmlns:a16="http://schemas.microsoft.com/office/drawing/2014/main" id="{278DB50B-0242-8F4F-A492-286DEEA657FC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0800000">
                <a:off x="2311761" y="210725"/>
                <a:ext cx="480260" cy="48026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HK" altLang="en-US" sz="13800" dirty="0"/>
              </a:p>
            </p:txBody>
          </p:sp>
          <p:pic>
            <p:nvPicPr>
              <p:cNvPr id="49" name="圖形 48" descr="向右插入號 以實心填滿">
                <a:extLst>
                  <a:ext uri="{FF2B5EF4-FFF2-40B4-BE49-F238E27FC236}">
                    <a16:creationId xmlns:a16="http://schemas.microsoft.com/office/drawing/2014/main" id="{46CE7B17-0BAF-D641-B62F-EB7BDD75F9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>
                <a:extLs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/>
              </a:stretch>
            </p:blipFill>
            <p:spPr>
              <a:xfrm rot="10800000">
                <a:off x="2311761" y="226215"/>
                <a:ext cx="449280" cy="449279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8075855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矩形 39">
            <a:extLst>
              <a:ext uri="{FF2B5EF4-FFF2-40B4-BE49-F238E27FC236}">
                <a16:creationId xmlns:a16="http://schemas.microsoft.com/office/drawing/2014/main" id="{38047FD9-E1F1-1046-9E31-63F7AFD1E046}"/>
              </a:ext>
            </a:extLst>
          </p:cNvPr>
          <p:cNvSpPr/>
          <p:nvPr/>
        </p:nvSpPr>
        <p:spPr>
          <a:xfrm>
            <a:off x="2062011" y="0"/>
            <a:ext cx="10129989" cy="6096000"/>
          </a:xfrm>
          <a:prstGeom prst="rect">
            <a:avLst/>
          </a:prstGeom>
          <a:gradFill flip="none" rotWithShape="1">
            <a:gsLst>
              <a:gs pos="100000">
                <a:srgbClr val="300A31"/>
              </a:gs>
              <a:gs pos="0">
                <a:srgbClr val="942093">
                  <a:shade val="30000"/>
                  <a:satMod val="115000"/>
                </a:srgbClr>
              </a:gs>
              <a:gs pos="70000">
                <a:srgbClr val="942093">
                  <a:shade val="67500"/>
                  <a:satMod val="115000"/>
                  <a:lumMod val="95000"/>
                  <a:lumOff val="5000"/>
                  <a:alpha val="90000"/>
                </a:srgbClr>
              </a:gs>
              <a:gs pos="100000">
                <a:srgbClr val="942093">
                  <a:shade val="100000"/>
                  <a:satMod val="115000"/>
                </a:srgbClr>
              </a:gs>
            </a:gsLst>
            <a:lin ang="14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HK" altLang="en-US"/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23460C62-335A-DE42-B015-E48F764E2CCA}"/>
              </a:ext>
            </a:extLst>
          </p:cNvPr>
          <p:cNvGrpSpPr/>
          <p:nvPr/>
        </p:nvGrpSpPr>
        <p:grpSpPr>
          <a:xfrm>
            <a:off x="270446" y="959923"/>
            <a:ext cx="1685676" cy="3351192"/>
            <a:chOff x="270446" y="959923"/>
            <a:chExt cx="1685676" cy="3351192"/>
          </a:xfrm>
        </p:grpSpPr>
        <p:grpSp>
          <p:nvGrpSpPr>
            <p:cNvPr id="5" name="群組 4">
              <a:extLst>
                <a:ext uri="{FF2B5EF4-FFF2-40B4-BE49-F238E27FC236}">
                  <a16:creationId xmlns:a16="http://schemas.microsoft.com/office/drawing/2014/main" id="{0E100B84-FBE2-244D-8921-75C5B3F28EF7}"/>
                </a:ext>
              </a:extLst>
            </p:cNvPr>
            <p:cNvGrpSpPr/>
            <p:nvPr/>
          </p:nvGrpSpPr>
          <p:grpSpPr>
            <a:xfrm>
              <a:off x="270446" y="959923"/>
              <a:ext cx="1685676" cy="280800"/>
              <a:chOff x="189420" y="983073"/>
              <a:chExt cx="1680309" cy="278851"/>
            </a:xfrm>
          </p:grpSpPr>
          <p:sp>
            <p:nvSpPr>
              <p:cNvPr id="24" name="矩形 23" descr="Life ring">
                <a:extLst>
                  <a:ext uri="{FF2B5EF4-FFF2-40B4-BE49-F238E27FC236}">
                    <a16:creationId xmlns:a16="http://schemas.microsoft.com/office/drawing/2014/main" id="{694E44B2-F5C9-2D47-B206-BC73D6AB3FB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9420" y="983073"/>
                <a:ext cx="324000" cy="278851"/>
              </a:xfrm>
              <a:prstGeom prst="rect">
                <a:avLst/>
              </a:prstGeom>
              <a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2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25" name="文字方塊 24">
                <a:extLst>
                  <a:ext uri="{FF2B5EF4-FFF2-40B4-BE49-F238E27FC236}">
                    <a16:creationId xmlns:a16="http://schemas.microsoft.com/office/drawing/2014/main" id="{7594AF90-5071-6A48-838D-E94D85CC438C}"/>
                  </a:ext>
                </a:extLst>
              </p:cNvPr>
              <p:cNvSpPr txBox="1"/>
              <p:nvPr/>
            </p:nvSpPr>
            <p:spPr>
              <a:xfrm>
                <a:off x="691217" y="988493"/>
                <a:ext cx="1178512" cy="268011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lvl="0" defTabSz="844550"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altLang="zh-HK" sz="1000" dirty="0">
                    <a:solidFill>
                      <a:schemeClr val="tx1">
                        <a:lumMod val="50000"/>
                      </a:schemeClr>
                    </a:solidFill>
                  </a:rPr>
                  <a:t>What we do with Spotipy</a:t>
                </a:r>
              </a:p>
            </p:txBody>
          </p:sp>
        </p:grpSp>
        <p:grpSp>
          <p:nvGrpSpPr>
            <p:cNvPr id="6" name="群組 5">
              <a:extLst>
                <a:ext uri="{FF2B5EF4-FFF2-40B4-BE49-F238E27FC236}">
                  <a16:creationId xmlns:a16="http://schemas.microsoft.com/office/drawing/2014/main" id="{14DE0CDE-B5C4-164D-950A-4721803EBA72}"/>
                </a:ext>
              </a:extLst>
            </p:cNvPr>
            <p:cNvGrpSpPr/>
            <p:nvPr/>
          </p:nvGrpSpPr>
          <p:grpSpPr>
            <a:xfrm>
              <a:off x="270446" y="1469204"/>
              <a:ext cx="1685676" cy="280800"/>
              <a:chOff x="189420" y="1492354"/>
              <a:chExt cx="1680309" cy="278851"/>
            </a:xfrm>
          </p:grpSpPr>
          <p:sp>
            <p:nvSpPr>
              <p:cNvPr id="22" name="矩形 21" descr="美元">
                <a:extLst>
                  <a:ext uri="{FF2B5EF4-FFF2-40B4-BE49-F238E27FC236}">
                    <a16:creationId xmlns:a16="http://schemas.microsoft.com/office/drawing/2014/main" id="{58784283-E2F9-474D-AA52-B40E11F5445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9420" y="1492354"/>
                <a:ext cx="324000" cy="278851"/>
              </a:xfrm>
              <a:prstGeom prst="rect">
                <a:avLst/>
              </a:prstGeom>
              <a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3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9A5E8F6D-BEEB-4847-AF02-0AE836C275F0}"/>
                  </a:ext>
                </a:extLst>
              </p:cNvPr>
              <p:cNvSpPr txBox="1"/>
              <p:nvPr/>
            </p:nvSpPr>
            <p:spPr>
              <a:xfrm>
                <a:off x="691217" y="1497774"/>
                <a:ext cx="1178512" cy="268011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defTabSz="844550">
                  <a:lnSpc>
                    <a:spcPct val="10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Business</a:t>
                </a:r>
                <a:r>
                  <a:rPr lang="zh-HK" altLang="en-US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 </a:t>
                </a:r>
                <a:r>
                  <a:rPr lang="en-US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value</a:t>
                </a:r>
                <a:r>
                  <a:rPr lang="en-US" altLang="zh-HK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s</a:t>
                </a:r>
                <a:endParaRPr lang="en-US" sz="1000" kern="1200" dirty="0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7" name="群組 6">
              <a:extLst>
                <a:ext uri="{FF2B5EF4-FFF2-40B4-BE49-F238E27FC236}">
                  <a16:creationId xmlns:a16="http://schemas.microsoft.com/office/drawing/2014/main" id="{3B5D0785-0B9B-EB4B-8EA2-8061AE66C980}"/>
                </a:ext>
              </a:extLst>
            </p:cNvPr>
            <p:cNvGrpSpPr/>
            <p:nvPr/>
          </p:nvGrpSpPr>
          <p:grpSpPr>
            <a:xfrm>
              <a:off x="270446" y="1978485"/>
              <a:ext cx="1685676" cy="280800"/>
              <a:chOff x="189420" y="2001635"/>
              <a:chExt cx="1680309" cy="278851"/>
            </a:xfrm>
          </p:grpSpPr>
          <p:sp>
            <p:nvSpPr>
              <p:cNvPr id="20" name="矩形 19" descr="彩虹">
                <a:extLst>
                  <a:ext uri="{FF2B5EF4-FFF2-40B4-BE49-F238E27FC236}">
                    <a16:creationId xmlns:a16="http://schemas.microsoft.com/office/drawing/2014/main" id="{6103FC2C-2A82-C846-8D16-21F5F16467C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9420" y="2001635"/>
                <a:ext cx="324000" cy="278851"/>
              </a:xfrm>
              <a:prstGeom prst="rect">
                <a:avLst/>
              </a:prstGeom>
              <a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4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212BF6DC-A7FD-4B4D-903C-44C401A4B0BA}"/>
                  </a:ext>
                </a:extLst>
              </p:cNvPr>
              <p:cNvSpPr txBox="1"/>
              <p:nvPr/>
            </p:nvSpPr>
            <p:spPr>
              <a:xfrm>
                <a:off x="691217" y="2007055"/>
                <a:ext cx="1178512" cy="268011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defTabSz="844550">
                  <a:lnSpc>
                    <a:spcPct val="10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altLang="zh-HK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Data</a:t>
                </a:r>
                <a:r>
                  <a:rPr lang="zh-HK" altLang="en-US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 </a:t>
                </a:r>
                <a:r>
                  <a:rPr lang="en-US" altLang="zh-HK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collection</a:t>
                </a:r>
                <a:endParaRPr lang="en-US" sz="1000" kern="1200" dirty="0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8" name="群組 7">
              <a:extLst>
                <a:ext uri="{FF2B5EF4-FFF2-40B4-BE49-F238E27FC236}">
                  <a16:creationId xmlns:a16="http://schemas.microsoft.com/office/drawing/2014/main" id="{7C6EA03B-5C3C-514A-99B2-A7D5DB958EEC}"/>
                </a:ext>
              </a:extLst>
            </p:cNvPr>
            <p:cNvGrpSpPr/>
            <p:nvPr/>
          </p:nvGrpSpPr>
          <p:grpSpPr>
            <a:xfrm>
              <a:off x="292378" y="2487766"/>
              <a:ext cx="1641669" cy="280800"/>
              <a:chOff x="219872" y="2510916"/>
              <a:chExt cx="1636442" cy="278851"/>
            </a:xfrm>
          </p:grpSpPr>
          <p:sp>
            <p:nvSpPr>
              <p:cNvPr id="18" name="矩形 17" descr="Mop and bucket">
                <a:extLst>
                  <a:ext uri="{FF2B5EF4-FFF2-40B4-BE49-F238E27FC236}">
                    <a16:creationId xmlns:a16="http://schemas.microsoft.com/office/drawing/2014/main" id="{D4317693-1CAB-8A45-996B-580B414405C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19872" y="2510916"/>
                <a:ext cx="324000" cy="278851"/>
              </a:xfrm>
              <a:prstGeom prst="rect">
                <a:avLst/>
              </a:prstGeom>
              <a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5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589C1E34-87F8-964F-BBF0-0FDBC2A1958E}"/>
                  </a:ext>
                </a:extLst>
              </p:cNvPr>
              <p:cNvSpPr txBox="1"/>
              <p:nvPr/>
            </p:nvSpPr>
            <p:spPr>
              <a:xfrm>
                <a:off x="677802" y="2516336"/>
                <a:ext cx="1178512" cy="268011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defTabSz="844550">
                  <a:lnSpc>
                    <a:spcPct val="10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altLang="zh-HK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Data</a:t>
                </a:r>
                <a:r>
                  <a:rPr lang="zh-HK" altLang="en-US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 </a:t>
                </a:r>
                <a:r>
                  <a:rPr lang="en-US" altLang="zh-HK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processing</a:t>
                </a:r>
                <a:endParaRPr lang="en-US" sz="1000" kern="1200" dirty="0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9" name="群組 8">
              <a:extLst>
                <a:ext uri="{FF2B5EF4-FFF2-40B4-BE49-F238E27FC236}">
                  <a16:creationId xmlns:a16="http://schemas.microsoft.com/office/drawing/2014/main" id="{F9863241-FB52-B247-BBF2-5D3198AFBDB8}"/>
                </a:ext>
              </a:extLst>
            </p:cNvPr>
            <p:cNvGrpSpPr/>
            <p:nvPr/>
          </p:nvGrpSpPr>
          <p:grpSpPr>
            <a:xfrm>
              <a:off x="285672" y="2997047"/>
              <a:ext cx="1655126" cy="280800"/>
              <a:chOff x="219872" y="3020197"/>
              <a:chExt cx="1649857" cy="278851"/>
            </a:xfrm>
          </p:grpSpPr>
          <p:sp>
            <p:nvSpPr>
              <p:cNvPr id="16" name="矩形 15" descr="研究">
                <a:extLst>
                  <a:ext uri="{FF2B5EF4-FFF2-40B4-BE49-F238E27FC236}">
                    <a16:creationId xmlns:a16="http://schemas.microsoft.com/office/drawing/2014/main" id="{388417A2-AA2A-414D-8E47-E53A1859841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19872" y="3020197"/>
                <a:ext cx="324000" cy="278851"/>
              </a:xfrm>
              <a:prstGeom prst="rect">
                <a:avLst/>
              </a:prstGeom>
              <a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6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93307061-29B0-A946-874E-05E861A32D81}"/>
                  </a:ext>
                </a:extLst>
              </p:cNvPr>
              <p:cNvSpPr txBox="1"/>
              <p:nvPr/>
            </p:nvSpPr>
            <p:spPr>
              <a:xfrm>
                <a:off x="691217" y="3025617"/>
                <a:ext cx="1178512" cy="268011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defTabSz="844550">
                  <a:lnSpc>
                    <a:spcPct val="10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altLang="zh-HK" sz="1000" kern="1200" dirty="0">
                    <a:solidFill>
                      <a:schemeClr val="tx1"/>
                    </a:solidFill>
                  </a:rPr>
                  <a:t>Findings</a:t>
                </a:r>
                <a:endParaRPr lang="en-US" sz="1000" kern="12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0" name="群組 9">
              <a:extLst>
                <a:ext uri="{FF2B5EF4-FFF2-40B4-BE49-F238E27FC236}">
                  <a16:creationId xmlns:a16="http://schemas.microsoft.com/office/drawing/2014/main" id="{CD04EB9D-DF0C-B04F-982C-023BB7ED2EA9}"/>
                </a:ext>
              </a:extLst>
            </p:cNvPr>
            <p:cNvGrpSpPr/>
            <p:nvPr/>
          </p:nvGrpSpPr>
          <p:grpSpPr>
            <a:xfrm>
              <a:off x="292378" y="3521033"/>
              <a:ext cx="1641669" cy="280800"/>
              <a:chOff x="219872" y="3544183"/>
              <a:chExt cx="1636442" cy="278851"/>
            </a:xfrm>
          </p:grpSpPr>
          <p:sp>
            <p:nvSpPr>
              <p:cNvPr id="14" name="矩形 13" descr="鞋印">
                <a:extLst>
                  <a:ext uri="{FF2B5EF4-FFF2-40B4-BE49-F238E27FC236}">
                    <a16:creationId xmlns:a16="http://schemas.microsoft.com/office/drawing/2014/main" id="{F1997A46-D7BE-5E44-94F6-DFA3749B932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19872" y="3544183"/>
                <a:ext cx="324000" cy="278851"/>
              </a:xfrm>
              <a:prstGeom prst="rect">
                <a:avLst/>
              </a:prstGeom>
              <a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4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2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D6886C24-2FBB-BB48-B2BD-9A877996A7AF}"/>
                  </a:ext>
                </a:extLst>
              </p:cNvPr>
              <p:cNvSpPr txBox="1"/>
              <p:nvPr/>
            </p:nvSpPr>
            <p:spPr>
              <a:xfrm>
                <a:off x="677802" y="3549603"/>
                <a:ext cx="1178512" cy="268011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defTabSz="844550">
                  <a:lnSpc>
                    <a:spcPct val="10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altLang="zh-HK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Challenges</a:t>
                </a:r>
                <a:r>
                  <a:rPr lang="zh-HK" altLang="en-US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 </a:t>
                </a:r>
                <a:r>
                  <a:rPr lang="en-US" altLang="zh-HK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and</a:t>
                </a:r>
                <a:r>
                  <a:rPr lang="zh-HK" altLang="en-US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 </a:t>
                </a:r>
                <a:r>
                  <a:rPr lang="en-US" altLang="zh-HK" sz="1000" dirty="0">
                    <a:solidFill>
                      <a:schemeClr val="tx1">
                        <a:lumMod val="50000"/>
                      </a:schemeClr>
                    </a:solidFill>
                  </a:rPr>
                  <a:t>next</a:t>
                </a:r>
                <a:r>
                  <a:rPr lang="zh-HK" altLang="en-US" sz="1000" dirty="0">
                    <a:solidFill>
                      <a:schemeClr val="tx1">
                        <a:lumMod val="50000"/>
                      </a:schemeClr>
                    </a:solidFill>
                  </a:rPr>
                  <a:t> </a:t>
                </a:r>
                <a:r>
                  <a:rPr lang="en-US" altLang="zh-HK" sz="1000" dirty="0">
                    <a:solidFill>
                      <a:schemeClr val="tx1">
                        <a:lumMod val="50000"/>
                      </a:schemeClr>
                    </a:solidFill>
                  </a:rPr>
                  <a:t>steps</a:t>
                </a:r>
                <a:endParaRPr lang="en-US" sz="1000" kern="1200" dirty="0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11" name="群組 10">
              <a:extLst>
                <a:ext uri="{FF2B5EF4-FFF2-40B4-BE49-F238E27FC236}">
                  <a16:creationId xmlns:a16="http://schemas.microsoft.com/office/drawing/2014/main" id="{04F65093-404C-C348-9CAF-AD2F173D5F0C}"/>
                </a:ext>
              </a:extLst>
            </p:cNvPr>
            <p:cNvGrpSpPr/>
            <p:nvPr/>
          </p:nvGrpSpPr>
          <p:grpSpPr>
            <a:xfrm>
              <a:off x="292378" y="4030315"/>
              <a:ext cx="1641669" cy="280800"/>
              <a:chOff x="219872" y="4053465"/>
              <a:chExt cx="1636442" cy="278851"/>
            </a:xfrm>
          </p:grpSpPr>
          <p:sp>
            <p:nvSpPr>
              <p:cNvPr id="12" name="矩形 11" descr="星星">
                <a:extLst>
                  <a:ext uri="{FF2B5EF4-FFF2-40B4-BE49-F238E27FC236}">
                    <a16:creationId xmlns:a16="http://schemas.microsoft.com/office/drawing/2014/main" id="{37E4DDC0-5028-2743-BC1B-609FBA4A6D1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19872" y="4053465"/>
                <a:ext cx="324000" cy="278851"/>
              </a:xfrm>
              <a:prstGeom prst="rect">
                <a:avLst/>
              </a:prstGeom>
              <a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6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3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D3A6E90D-843C-ED47-8A36-EDC5BD5D023E}"/>
                  </a:ext>
                </a:extLst>
              </p:cNvPr>
              <p:cNvSpPr txBox="1"/>
              <p:nvPr/>
            </p:nvSpPr>
            <p:spPr>
              <a:xfrm>
                <a:off x="677802" y="4058885"/>
                <a:ext cx="1178512" cy="268011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defTabSz="844550">
                  <a:lnSpc>
                    <a:spcPct val="10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altLang="zh-HK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Conclusion</a:t>
                </a:r>
                <a:endParaRPr lang="en-US" sz="1000" kern="1200" dirty="0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</p:grpSp>
      </p:grpSp>
      <p:pic>
        <p:nvPicPr>
          <p:cNvPr id="26" name="Picture 2" descr="Slicing and Dicing Music Data for Fun and Profit">
            <a:extLst>
              <a:ext uri="{FF2B5EF4-FFF2-40B4-BE49-F238E27FC236}">
                <a16:creationId xmlns:a16="http://schemas.microsoft.com/office/drawing/2014/main" id="{95F0815C-A2D2-FB4F-A07C-04037F34FA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r="12500"/>
          <a:stretch/>
        </p:blipFill>
        <p:spPr bwMode="auto">
          <a:xfrm>
            <a:off x="127992" y="6183096"/>
            <a:ext cx="609941" cy="609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1" name="群組 40">
            <a:extLst>
              <a:ext uri="{FF2B5EF4-FFF2-40B4-BE49-F238E27FC236}">
                <a16:creationId xmlns:a16="http://schemas.microsoft.com/office/drawing/2014/main" id="{27FF1239-DCD4-E24E-B5C2-23ED0731DE75}"/>
              </a:ext>
            </a:extLst>
          </p:cNvPr>
          <p:cNvGrpSpPr/>
          <p:nvPr/>
        </p:nvGrpSpPr>
        <p:grpSpPr>
          <a:xfrm>
            <a:off x="2311761" y="195253"/>
            <a:ext cx="9696927" cy="515947"/>
            <a:chOff x="2311761" y="195253"/>
            <a:chExt cx="9696927" cy="515947"/>
          </a:xfrm>
        </p:grpSpPr>
        <p:grpSp>
          <p:nvGrpSpPr>
            <p:cNvPr id="42" name="群組 41">
              <a:extLst>
                <a:ext uri="{FF2B5EF4-FFF2-40B4-BE49-F238E27FC236}">
                  <a16:creationId xmlns:a16="http://schemas.microsoft.com/office/drawing/2014/main" id="{37377767-772C-9240-AB69-6CEDFDA030B7}"/>
                </a:ext>
              </a:extLst>
            </p:cNvPr>
            <p:cNvGrpSpPr/>
            <p:nvPr/>
          </p:nvGrpSpPr>
          <p:grpSpPr>
            <a:xfrm>
              <a:off x="10396799" y="195253"/>
              <a:ext cx="1611889" cy="515947"/>
              <a:chOff x="170942" y="-3226962"/>
              <a:chExt cx="9021184" cy="2887579"/>
            </a:xfrm>
          </p:grpSpPr>
          <p:sp>
            <p:nvSpPr>
              <p:cNvPr id="49" name="結束點 48">
                <a:extLst>
                  <a:ext uri="{FF2B5EF4-FFF2-40B4-BE49-F238E27FC236}">
                    <a16:creationId xmlns:a16="http://schemas.microsoft.com/office/drawing/2014/main" id="{2196165D-8505-154C-BE09-D56B37362B51}"/>
                  </a:ext>
                </a:extLst>
              </p:cNvPr>
              <p:cNvSpPr/>
              <p:nvPr/>
            </p:nvSpPr>
            <p:spPr>
              <a:xfrm>
                <a:off x="170942" y="-3226962"/>
                <a:ext cx="9021184" cy="2887579"/>
              </a:xfrm>
              <a:prstGeom prst="flowChartTerminator">
                <a:avLst/>
              </a:prstGeom>
              <a:solidFill>
                <a:schemeClr val="bg1">
                  <a:alpha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HK" altLang="en-US" sz="6600" spc="600" dirty="0"/>
              </a:p>
            </p:txBody>
          </p:sp>
          <p:pic>
            <p:nvPicPr>
              <p:cNvPr id="50" name="Picture 4" descr="ViuTV地獄白卡劇】《IT狗》(17) 星期一至五21:30 paypayduck已經成為連登仔嘅起底對象 | LIHKG 討論區">
                <a:extLst>
                  <a:ext uri="{FF2B5EF4-FFF2-40B4-BE49-F238E27FC236}">
                    <a16:creationId xmlns:a16="http://schemas.microsoft.com/office/drawing/2014/main" id="{FD8C7761-736F-DF43-9CE8-5B9F86FABF8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5854" t="9905" r="7484" b="40793"/>
              <a:stretch/>
            </p:blipFill>
            <p:spPr bwMode="auto">
              <a:xfrm>
                <a:off x="326365" y="-3133173"/>
                <a:ext cx="2700000" cy="2700000"/>
              </a:xfrm>
              <a:prstGeom prst="ellips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1" name="文字方塊 50">
                <a:extLst>
                  <a:ext uri="{FF2B5EF4-FFF2-40B4-BE49-F238E27FC236}">
                    <a16:creationId xmlns:a16="http://schemas.microsoft.com/office/drawing/2014/main" id="{5E9ACC7A-0FDE-1141-90D1-4489F3EF1F38}"/>
                  </a:ext>
                </a:extLst>
              </p:cNvPr>
              <p:cNvSpPr txBox="1"/>
              <p:nvPr/>
            </p:nvSpPr>
            <p:spPr>
              <a:xfrm>
                <a:off x="3269316" y="-2506448"/>
                <a:ext cx="5287864" cy="142108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HK" sz="1050" spc="100" dirty="0"/>
                  <a:t>Leftover</a:t>
                </a:r>
                <a:endParaRPr kumimoji="1" lang="zh-HK" altLang="en-US" sz="1050" spc="100" dirty="0"/>
              </a:p>
            </p:txBody>
          </p:sp>
          <p:sp>
            <p:nvSpPr>
              <p:cNvPr id="52" name="三角形 51">
                <a:extLst>
                  <a:ext uri="{FF2B5EF4-FFF2-40B4-BE49-F238E27FC236}">
                    <a16:creationId xmlns:a16="http://schemas.microsoft.com/office/drawing/2014/main" id="{778ECE41-EDC8-1C42-962A-16B0CABF4591}"/>
                  </a:ext>
                </a:extLst>
              </p:cNvPr>
              <p:cNvSpPr/>
              <p:nvPr/>
            </p:nvSpPr>
            <p:spPr>
              <a:xfrm rot="10800000">
                <a:off x="7765992" y="-2124201"/>
                <a:ext cx="791185" cy="682056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HK" altLang="en-US"/>
              </a:p>
            </p:txBody>
          </p:sp>
        </p:grpSp>
        <p:grpSp>
          <p:nvGrpSpPr>
            <p:cNvPr id="43" name="群組 42">
              <a:extLst>
                <a:ext uri="{FF2B5EF4-FFF2-40B4-BE49-F238E27FC236}">
                  <a16:creationId xmlns:a16="http://schemas.microsoft.com/office/drawing/2014/main" id="{A37833B6-A17D-6A43-B682-34118A8FD834}"/>
                </a:ext>
              </a:extLst>
            </p:cNvPr>
            <p:cNvGrpSpPr/>
            <p:nvPr/>
          </p:nvGrpSpPr>
          <p:grpSpPr>
            <a:xfrm>
              <a:off x="2311761" y="214182"/>
              <a:ext cx="480260" cy="480260"/>
              <a:chOff x="2311761" y="210725"/>
              <a:chExt cx="480260" cy="480260"/>
            </a:xfrm>
          </p:grpSpPr>
          <p:sp>
            <p:nvSpPr>
              <p:cNvPr id="47" name="橢圓 46">
                <a:extLst>
                  <a:ext uri="{FF2B5EF4-FFF2-40B4-BE49-F238E27FC236}">
                    <a16:creationId xmlns:a16="http://schemas.microsoft.com/office/drawing/2014/main" id="{7890D8D8-A5FD-CE45-BA99-0D7CED05455F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0800000">
                <a:off x="2311761" y="210725"/>
                <a:ext cx="480260" cy="48026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HK" altLang="en-US" sz="13800" dirty="0"/>
              </a:p>
            </p:txBody>
          </p:sp>
          <p:pic>
            <p:nvPicPr>
              <p:cNvPr id="48" name="圖形 47" descr="向右插入號 以實心填滿">
                <a:extLst>
                  <a:ext uri="{FF2B5EF4-FFF2-40B4-BE49-F238E27FC236}">
                    <a16:creationId xmlns:a16="http://schemas.microsoft.com/office/drawing/2014/main" id="{576B44EB-E496-8D41-A636-525DC23C4E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p:blipFill>
            <p:spPr>
              <a:xfrm rot="10800000">
                <a:off x="2311761" y="226215"/>
                <a:ext cx="449280" cy="449279"/>
              </a:xfrm>
              <a:prstGeom prst="rect">
                <a:avLst/>
              </a:prstGeom>
            </p:spPr>
          </p:pic>
        </p:grpSp>
        <p:grpSp>
          <p:nvGrpSpPr>
            <p:cNvPr id="44" name="群組 43">
              <a:extLst>
                <a:ext uri="{FF2B5EF4-FFF2-40B4-BE49-F238E27FC236}">
                  <a16:creationId xmlns:a16="http://schemas.microsoft.com/office/drawing/2014/main" id="{A9B299C6-590E-AC41-8396-87D5F817AEE3}"/>
                </a:ext>
              </a:extLst>
            </p:cNvPr>
            <p:cNvGrpSpPr/>
            <p:nvPr/>
          </p:nvGrpSpPr>
          <p:grpSpPr>
            <a:xfrm rot="10800000">
              <a:off x="3058501" y="214182"/>
              <a:ext cx="480260" cy="480260"/>
              <a:chOff x="2311761" y="210725"/>
              <a:chExt cx="480260" cy="480260"/>
            </a:xfrm>
          </p:grpSpPr>
          <p:sp>
            <p:nvSpPr>
              <p:cNvPr id="45" name="橢圓 44">
                <a:extLst>
                  <a:ext uri="{FF2B5EF4-FFF2-40B4-BE49-F238E27FC236}">
                    <a16:creationId xmlns:a16="http://schemas.microsoft.com/office/drawing/2014/main" id="{B654D816-2002-434E-908B-2DDD43EC2770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0800000">
                <a:off x="2311761" y="210725"/>
                <a:ext cx="480260" cy="48026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HK" altLang="en-US" sz="13800" dirty="0"/>
              </a:p>
            </p:txBody>
          </p:sp>
          <p:pic>
            <p:nvPicPr>
              <p:cNvPr id="46" name="圖形 45" descr="向右插入號 以實心填滿">
                <a:extLst>
                  <a:ext uri="{FF2B5EF4-FFF2-40B4-BE49-F238E27FC236}">
                    <a16:creationId xmlns:a16="http://schemas.microsoft.com/office/drawing/2014/main" id="{B2C49E3D-9B11-F841-95D2-F6BA38170A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/>
              </a:stretch>
            </p:blipFill>
            <p:spPr>
              <a:xfrm rot="10800000">
                <a:off x="2311761" y="226215"/>
                <a:ext cx="449280" cy="449279"/>
              </a:xfrm>
              <a:prstGeom prst="rect">
                <a:avLst/>
              </a:prstGeom>
            </p:spPr>
          </p:pic>
        </p:grpSp>
      </p:grpSp>
      <p:grpSp>
        <p:nvGrpSpPr>
          <p:cNvPr id="53" name="群組 52">
            <a:extLst>
              <a:ext uri="{FF2B5EF4-FFF2-40B4-BE49-F238E27FC236}">
                <a16:creationId xmlns:a16="http://schemas.microsoft.com/office/drawing/2014/main" id="{3EC3CE46-22D3-A943-B8D0-5B6F956FA223}"/>
              </a:ext>
            </a:extLst>
          </p:cNvPr>
          <p:cNvGrpSpPr/>
          <p:nvPr/>
        </p:nvGrpSpPr>
        <p:grpSpPr>
          <a:xfrm>
            <a:off x="3827950" y="210203"/>
            <a:ext cx="480261" cy="480261"/>
            <a:chOff x="5416952" y="2628166"/>
            <a:chExt cx="2453833" cy="2453833"/>
          </a:xfrm>
        </p:grpSpPr>
        <p:sp>
          <p:nvSpPr>
            <p:cNvPr id="54" name="橢圓 53">
              <a:extLst>
                <a:ext uri="{FF2B5EF4-FFF2-40B4-BE49-F238E27FC236}">
                  <a16:creationId xmlns:a16="http://schemas.microsoft.com/office/drawing/2014/main" id="{88662CD2-77A6-C148-8B63-5C6D70FBDDEC}"/>
                </a:ext>
              </a:extLst>
            </p:cNvPr>
            <p:cNvSpPr/>
            <p:nvPr/>
          </p:nvSpPr>
          <p:spPr>
            <a:xfrm>
              <a:off x="5416952" y="2628166"/>
              <a:ext cx="2453833" cy="2453833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HK" altLang="en-US"/>
            </a:p>
          </p:txBody>
        </p:sp>
        <p:sp>
          <p:nvSpPr>
            <p:cNvPr id="55" name="三角形 54">
              <a:extLst>
                <a:ext uri="{FF2B5EF4-FFF2-40B4-BE49-F238E27FC236}">
                  <a16:creationId xmlns:a16="http://schemas.microsoft.com/office/drawing/2014/main" id="{27D3BFE5-F95D-3B43-93D5-00B978AF8AA9}"/>
                </a:ext>
              </a:extLst>
            </p:cNvPr>
            <p:cNvSpPr/>
            <p:nvPr/>
          </p:nvSpPr>
          <p:spPr>
            <a:xfrm rot="5400000">
              <a:off x="6226436" y="3319872"/>
              <a:ext cx="1241684" cy="1070419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HK" altLang="en-US"/>
            </a:p>
          </p:txBody>
        </p:sp>
      </p:grpSp>
      <p:sp>
        <p:nvSpPr>
          <p:cNvPr id="56" name="文字方塊 55">
            <a:extLst>
              <a:ext uri="{FF2B5EF4-FFF2-40B4-BE49-F238E27FC236}">
                <a16:creationId xmlns:a16="http://schemas.microsoft.com/office/drawing/2014/main" id="{ADAA9789-6515-E847-BACE-20B2047C06E6}"/>
              </a:ext>
            </a:extLst>
          </p:cNvPr>
          <p:cNvSpPr txBox="1"/>
          <p:nvPr/>
        </p:nvSpPr>
        <p:spPr>
          <a:xfrm>
            <a:off x="4387833" y="265667"/>
            <a:ext cx="5685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HK" dirty="0"/>
              <a:t>Findings</a:t>
            </a:r>
            <a:endParaRPr kumimoji="1" lang="zh-HK" altLang="en-US" dirty="0"/>
          </a:p>
        </p:txBody>
      </p:sp>
      <p:grpSp>
        <p:nvGrpSpPr>
          <p:cNvPr id="57" name="群組 56">
            <a:extLst>
              <a:ext uri="{FF2B5EF4-FFF2-40B4-BE49-F238E27FC236}">
                <a16:creationId xmlns:a16="http://schemas.microsoft.com/office/drawing/2014/main" id="{54D3024A-6E4B-474A-AB84-BB0C214810A4}"/>
              </a:ext>
            </a:extLst>
          </p:cNvPr>
          <p:cNvGrpSpPr/>
          <p:nvPr/>
        </p:nvGrpSpPr>
        <p:grpSpPr>
          <a:xfrm>
            <a:off x="2311761" y="192360"/>
            <a:ext cx="9696927" cy="515947"/>
            <a:chOff x="2311761" y="195253"/>
            <a:chExt cx="9696927" cy="515947"/>
          </a:xfrm>
        </p:grpSpPr>
        <p:grpSp>
          <p:nvGrpSpPr>
            <p:cNvPr id="58" name="群組 57">
              <a:extLst>
                <a:ext uri="{FF2B5EF4-FFF2-40B4-BE49-F238E27FC236}">
                  <a16:creationId xmlns:a16="http://schemas.microsoft.com/office/drawing/2014/main" id="{D7EBF89C-6F02-0D4D-B021-96A1F65406D0}"/>
                </a:ext>
              </a:extLst>
            </p:cNvPr>
            <p:cNvGrpSpPr/>
            <p:nvPr/>
          </p:nvGrpSpPr>
          <p:grpSpPr>
            <a:xfrm>
              <a:off x="10396799" y="195253"/>
              <a:ext cx="1611889" cy="515947"/>
              <a:chOff x="170942" y="-3226962"/>
              <a:chExt cx="9021184" cy="2887579"/>
            </a:xfrm>
          </p:grpSpPr>
          <p:sp>
            <p:nvSpPr>
              <p:cNvPr id="65" name="結束點 64">
                <a:extLst>
                  <a:ext uri="{FF2B5EF4-FFF2-40B4-BE49-F238E27FC236}">
                    <a16:creationId xmlns:a16="http://schemas.microsoft.com/office/drawing/2014/main" id="{865C76A9-3E93-8B4E-83AF-DCDC1920B662}"/>
                  </a:ext>
                </a:extLst>
              </p:cNvPr>
              <p:cNvSpPr/>
              <p:nvPr/>
            </p:nvSpPr>
            <p:spPr>
              <a:xfrm>
                <a:off x="170942" y="-3226962"/>
                <a:ext cx="9021184" cy="2887579"/>
              </a:xfrm>
              <a:prstGeom prst="flowChartTerminator">
                <a:avLst/>
              </a:prstGeom>
              <a:solidFill>
                <a:schemeClr val="bg1">
                  <a:alpha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HK" altLang="en-US" sz="6600" spc="600" dirty="0"/>
              </a:p>
            </p:txBody>
          </p:sp>
          <p:pic>
            <p:nvPicPr>
              <p:cNvPr id="66" name="Picture 4" descr="ViuTV地獄白卡劇】《IT狗》(17) 星期一至五21:30 paypayduck已經成為連登仔嘅起底對象 | LIHKG 討論區">
                <a:extLst>
                  <a:ext uri="{FF2B5EF4-FFF2-40B4-BE49-F238E27FC236}">
                    <a16:creationId xmlns:a16="http://schemas.microsoft.com/office/drawing/2014/main" id="{DB38F72C-B6BD-6D40-A2FF-E7AE099C20F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5854" t="9905" r="7484" b="40793"/>
              <a:stretch/>
            </p:blipFill>
            <p:spPr bwMode="auto">
              <a:xfrm>
                <a:off x="326365" y="-3133173"/>
                <a:ext cx="2700000" cy="2700000"/>
              </a:xfrm>
              <a:prstGeom prst="ellips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7" name="文字方塊 66">
                <a:extLst>
                  <a:ext uri="{FF2B5EF4-FFF2-40B4-BE49-F238E27FC236}">
                    <a16:creationId xmlns:a16="http://schemas.microsoft.com/office/drawing/2014/main" id="{ED7AB1F7-BF22-954B-969F-2CD5960758B6}"/>
                  </a:ext>
                </a:extLst>
              </p:cNvPr>
              <p:cNvSpPr txBox="1"/>
              <p:nvPr/>
            </p:nvSpPr>
            <p:spPr>
              <a:xfrm>
                <a:off x="3269316" y="-2506448"/>
                <a:ext cx="5287864" cy="142108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HK" sz="1050" spc="100" dirty="0"/>
                  <a:t>Leftover</a:t>
                </a:r>
                <a:endParaRPr kumimoji="1" lang="zh-HK" altLang="en-US" sz="1050" spc="100" dirty="0"/>
              </a:p>
            </p:txBody>
          </p:sp>
          <p:sp>
            <p:nvSpPr>
              <p:cNvPr id="68" name="三角形 67">
                <a:extLst>
                  <a:ext uri="{FF2B5EF4-FFF2-40B4-BE49-F238E27FC236}">
                    <a16:creationId xmlns:a16="http://schemas.microsoft.com/office/drawing/2014/main" id="{D243F213-E5C4-8849-B319-67A04B59589D}"/>
                  </a:ext>
                </a:extLst>
              </p:cNvPr>
              <p:cNvSpPr/>
              <p:nvPr/>
            </p:nvSpPr>
            <p:spPr>
              <a:xfrm rot="10800000">
                <a:off x="7765992" y="-2124201"/>
                <a:ext cx="791185" cy="682056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HK" altLang="en-US"/>
              </a:p>
            </p:txBody>
          </p:sp>
        </p:grpSp>
        <p:grpSp>
          <p:nvGrpSpPr>
            <p:cNvPr id="59" name="群組 58">
              <a:extLst>
                <a:ext uri="{FF2B5EF4-FFF2-40B4-BE49-F238E27FC236}">
                  <a16:creationId xmlns:a16="http://schemas.microsoft.com/office/drawing/2014/main" id="{333CB829-18F9-E34F-809A-54DAFF0CA26A}"/>
                </a:ext>
              </a:extLst>
            </p:cNvPr>
            <p:cNvGrpSpPr/>
            <p:nvPr/>
          </p:nvGrpSpPr>
          <p:grpSpPr>
            <a:xfrm>
              <a:off x="2311761" y="214182"/>
              <a:ext cx="480260" cy="480260"/>
              <a:chOff x="2311761" y="210725"/>
              <a:chExt cx="480260" cy="480260"/>
            </a:xfrm>
          </p:grpSpPr>
          <p:sp>
            <p:nvSpPr>
              <p:cNvPr id="63" name="橢圓 62">
                <a:extLst>
                  <a:ext uri="{FF2B5EF4-FFF2-40B4-BE49-F238E27FC236}">
                    <a16:creationId xmlns:a16="http://schemas.microsoft.com/office/drawing/2014/main" id="{EA1B187E-A755-6443-AEEF-92D28C4EE904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0800000">
                <a:off x="2311761" y="210725"/>
                <a:ext cx="480260" cy="48026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HK" altLang="en-US" sz="13800" dirty="0"/>
              </a:p>
            </p:txBody>
          </p:sp>
          <p:pic>
            <p:nvPicPr>
              <p:cNvPr id="64" name="圖形 63" descr="向右插入號 以實心填滿">
                <a:extLst>
                  <a:ext uri="{FF2B5EF4-FFF2-40B4-BE49-F238E27FC236}">
                    <a16:creationId xmlns:a16="http://schemas.microsoft.com/office/drawing/2014/main" id="{FDA3E9F8-2378-2C46-8A40-CAA52F98A63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p:blipFill>
            <p:spPr>
              <a:xfrm rot="10800000">
                <a:off x="2311761" y="226215"/>
                <a:ext cx="449280" cy="449279"/>
              </a:xfrm>
              <a:prstGeom prst="rect">
                <a:avLst/>
              </a:prstGeom>
            </p:spPr>
          </p:pic>
        </p:grpSp>
        <p:grpSp>
          <p:nvGrpSpPr>
            <p:cNvPr id="60" name="群組 59">
              <a:extLst>
                <a:ext uri="{FF2B5EF4-FFF2-40B4-BE49-F238E27FC236}">
                  <a16:creationId xmlns:a16="http://schemas.microsoft.com/office/drawing/2014/main" id="{878F925A-09CA-9042-B9C9-8AA2F6B52669}"/>
                </a:ext>
              </a:extLst>
            </p:cNvPr>
            <p:cNvGrpSpPr/>
            <p:nvPr/>
          </p:nvGrpSpPr>
          <p:grpSpPr>
            <a:xfrm rot="10800000">
              <a:off x="3058501" y="214182"/>
              <a:ext cx="480260" cy="480260"/>
              <a:chOff x="2311761" y="210725"/>
              <a:chExt cx="480260" cy="480260"/>
            </a:xfrm>
          </p:grpSpPr>
          <p:sp>
            <p:nvSpPr>
              <p:cNvPr id="61" name="橢圓 60">
                <a:extLst>
                  <a:ext uri="{FF2B5EF4-FFF2-40B4-BE49-F238E27FC236}">
                    <a16:creationId xmlns:a16="http://schemas.microsoft.com/office/drawing/2014/main" id="{7B018BCF-57FC-1040-A285-76CD12A063F1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0800000">
                <a:off x="2311761" y="210725"/>
                <a:ext cx="480260" cy="48026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HK" altLang="en-US" sz="13800" dirty="0"/>
              </a:p>
            </p:txBody>
          </p:sp>
          <p:pic>
            <p:nvPicPr>
              <p:cNvPr id="62" name="圖形 61" descr="向右插入號 以實心填滿">
                <a:extLst>
                  <a:ext uri="{FF2B5EF4-FFF2-40B4-BE49-F238E27FC236}">
                    <a16:creationId xmlns:a16="http://schemas.microsoft.com/office/drawing/2014/main" id="{6C2654AC-94D2-3246-AA24-8F06C49E72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/>
              </a:stretch>
            </p:blipFill>
            <p:spPr>
              <a:xfrm rot="10800000">
                <a:off x="2311761" y="226215"/>
                <a:ext cx="449280" cy="449279"/>
              </a:xfrm>
              <a:prstGeom prst="rect">
                <a:avLst/>
              </a:prstGeom>
            </p:spPr>
          </p:pic>
        </p:grpSp>
      </p:grpSp>
      <p:sp>
        <p:nvSpPr>
          <p:cNvPr id="70" name="文字方塊 69">
            <a:extLst>
              <a:ext uri="{FF2B5EF4-FFF2-40B4-BE49-F238E27FC236}">
                <a16:creationId xmlns:a16="http://schemas.microsoft.com/office/drawing/2014/main" id="{A87198B8-E750-B446-9907-FC37506B0852}"/>
              </a:ext>
            </a:extLst>
          </p:cNvPr>
          <p:cNvSpPr txBox="1"/>
          <p:nvPr/>
        </p:nvSpPr>
        <p:spPr>
          <a:xfrm>
            <a:off x="2311761" y="809152"/>
            <a:ext cx="68076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HK" sz="2400" b="1" dirty="0"/>
              <a:t>Good afternoon</a:t>
            </a:r>
            <a:endParaRPr kumimoji="1" lang="zh-HK" altLang="en-US" sz="2400" b="1" dirty="0"/>
          </a:p>
        </p:txBody>
      </p:sp>
      <p:grpSp>
        <p:nvGrpSpPr>
          <p:cNvPr id="93" name="群組 92">
            <a:extLst>
              <a:ext uri="{FF2B5EF4-FFF2-40B4-BE49-F238E27FC236}">
                <a16:creationId xmlns:a16="http://schemas.microsoft.com/office/drawing/2014/main" id="{553D99D5-AC24-BF4B-90FD-0468BB7D3FA1}"/>
              </a:ext>
            </a:extLst>
          </p:cNvPr>
          <p:cNvGrpSpPr/>
          <p:nvPr/>
        </p:nvGrpSpPr>
        <p:grpSpPr>
          <a:xfrm>
            <a:off x="8874041" y="2405511"/>
            <a:ext cx="2939844" cy="777720"/>
            <a:chOff x="2222091" y="1389112"/>
            <a:chExt cx="3150009" cy="777720"/>
          </a:xfrm>
        </p:grpSpPr>
        <p:sp>
          <p:nvSpPr>
            <p:cNvPr id="77" name="矩形 76">
              <a:extLst>
                <a:ext uri="{FF2B5EF4-FFF2-40B4-BE49-F238E27FC236}">
                  <a16:creationId xmlns:a16="http://schemas.microsoft.com/office/drawing/2014/main" id="{AB96960C-7915-CC4A-BC3B-8C7EBD977519}"/>
                </a:ext>
              </a:extLst>
            </p:cNvPr>
            <p:cNvSpPr/>
            <p:nvPr/>
          </p:nvSpPr>
          <p:spPr>
            <a:xfrm>
              <a:off x="3089481" y="1389112"/>
              <a:ext cx="2282619" cy="777720"/>
            </a:xfrm>
            <a:prstGeom prst="rect">
              <a:avLst/>
            </a:prstGeom>
            <a:solidFill>
              <a:srgbClr val="A33F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-US" altLang="zh-HK" sz="1000" dirty="0"/>
                <a:t>2021 Top 5 Songs</a:t>
              </a:r>
              <a:endParaRPr kumimoji="1" lang="zh-HK" altLang="en-US" sz="1000" dirty="0"/>
            </a:p>
          </p:txBody>
        </p:sp>
        <p:grpSp>
          <p:nvGrpSpPr>
            <p:cNvPr id="87" name="群組 86">
              <a:extLst>
                <a:ext uri="{FF2B5EF4-FFF2-40B4-BE49-F238E27FC236}">
                  <a16:creationId xmlns:a16="http://schemas.microsoft.com/office/drawing/2014/main" id="{4D4822B0-C4F5-3444-B806-5FD0F1E5872E}"/>
                </a:ext>
              </a:extLst>
            </p:cNvPr>
            <p:cNvGrpSpPr/>
            <p:nvPr/>
          </p:nvGrpSpPr>
          <p:grpSpPr>
            <a:xfrm>
              <a:off x="2222091" y="1389112"/>
              <a:ext cx="973280" cy="777720"/>
              <a:chOff x="2222091" y="1389112"/>
              <a:chExt cx="973280" cy="777720"/>
            </a:xfrm>
          </p:grpSpPr>
          <p:sp>
            <p:nvSpPr>
              <p:cNvPr id="69" name="矩形 68">
                <a:extLst>
                  <a:ext uri="{FF2B5EF4-FFF2-40B4-BE49-F238E27FC236}">
                    <a16:creationId xmlns:a16="http://schemas.microsoft.com/office/drawing/2014/main" id="{D8615149-EB23-8E4F-AF68-423DCDCF9226}"/>
                  </a:ext>
                </a:extLst>
              </p:cNvPr>
              <p:cNvSpPr/>
              <p:nvPr/>
            </p:nvSpPr>
            <p:spPr>
              <a:xfrm>
                <a:off x="2311762" y="1389112"/>
                <a:ext cx="777720" cy="777720"/>
              </a:xfrm>
              <a:prstGeom prst="rect">
                <a:avLst/>
              </a:prstGeom>
              <a:gradFill flip="none" rotWithShape="1">
                <a:gsLst>
                  <a:gs pos="49000">
                    <a:srgbClr val="008F00"/>
                  </a:gs>
                  <a:gs pos="99000">
                    <a:srgbClr val="D5FC79"/>
                  </a:gs>
                </a:gsLst>
                <a:lin ang="16200000" scaled="1"/>
                <a:tileRect/>
              </a:gradFill>
              <a:effectLst/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HK" altLang="en-US" dirty="0"/>
              </a:p>
            </p:txBody>
          </p:sp>
          <p:sp>
            <p:nvSpPr>
              <p:cNvPr id="78" name="文字方塊 77">
                <a:extLst>
                  <a:ext uri="{FF2B5EF4-FFF2-40B4-BE49-F238E27FC236}">
                    <a16:creationId xmlns:a16="http://schemas.microsoft.com/office/drawing/2014/main" id="{A9B5D67B-2389-1947-A14E-AC31AD685B02}"/>
                  </a:ext>
                </a:extLst>
              </p:cNvPr>
              <p:cNvSpPr txBox="1"/>
              <p:nvPr/>
            </p:nvSpPr>
            <p:spPr>
              <a:xfrm>
                <a:off x="2311758" y="1516361"/>
                <a:ext cx="777721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HK" sz="1050" b="1" dirty="0"/>
                  <a:t>Top 5</a:t>
                </a:r>
              </a:p>
            </p:txBody>
          </p:sp>
          <p:sp>
            <p:nvSpPr>
              <p:cNvPr id="79" name="文字方塊 78">
                <a:extLst>
                  <a:ext uri="{FF2B5EF4-FFF2-40B4-BE49-F238E27FC236}">
                    <a16:creationId xmlns:a16="http://schemas.microsoft.com/office/drawing/2014/main" id="{5B8A3204-B1E1-9E4B-99F2-3D52E9F3C709}"/>
                  </a:ext>
                </a:extLst>
              </p:cNvPr>
              <p:cNvSpPr txBox="1"/>
              <p:nvPr/>
            </p:nvSpPr>
            <p:spPr>
              <a:xfrm>
                <a:off x="2222091" y="1817299"/>
                <a:ext cx="97328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HK" sz="800" b="1" dirty="0"/>
                  <a:t>Songs</a:t>
                </a:r>
                <a:endParaRPr kumimoji="1" lang="en-US" altLang="zh-HK" sz="1050" b="1" dirty="0"/>
              </a:p>
            </p:txBody>
          </p:sp>
          <p:cxnSp>
            <p:nvCxnSpPr>
              <p:cNvPr id="81" name="直線接點 80">
                <a:extLst>
                  <a:ext uri="{FF2B5EF4-FFF2-40B4-BE49-F238E27FC236}">
                    <a16:creationId xmlns:a16="http://schemas.microsoft.com/office/drawing/2014/main" id="{239FD2A0-858B-7149-BFA9-1EC876BD8455}"/>
                  </a:ext>
                </a:extLst>
              </p:cNvPr>
              <p:cNvCxnSpPr/>
              <p:nvPr/>
            </p:nvCxnSpPr>
            <p:spPr>
              <a:xfrm>
                <a:off x="2438400" y="1793788"/>
                <a:ext cx="52111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14" name="群組 113">
            <a:extLst>
              <a:ext uri="{FF2B5EF4-FFF2-40B4-BE49-F238E27FC236}">
                <a16:creationId xmlns:a16="http://schemas.microsoft.com/office/drawing/2014/main" id="{42779172-17E9-F645-9CE1-9F06E608D266}"/>
              </a:ext>
            </a:extLst>
          </p:cNvPr>
          <p:cNvGrpSpPr/>
          <p:nvPr/>
        </p:nvGrpSpPr>
        <p:grpSpPr>
          <a:xfrm>
            <a:off x="5606406" y="2405511"/>
            <a:ext cx="2915296" cy="777720"/>
            <a:chOff x="2248394" y="1389112"/>
            <a:chExt cx="3123706" cy="777720"/>
          </a:xfrm>
        </p:grpSpPr>
        <p:sp>
          <p:nvSpPr>
            <p:cNvPr id="115" name="矩形 114">
              <a:extLst>
                <a:ext uri="{FF2B5EF4-FFF2-40B4-BE49-F238E27FC236}">
                  <a16:creationId xmlns:a16="http://schemas.microsoft.com/office/drawing/2014/main" id="{2FBE3C42-6F9D-554E-9706-4C08114C75B0}"/>
                </a:ext>
              </a:extLst>
            </p:cNvPr>
            <p:cNvSpPr/>
            <p:nvPr/>
          </p:nvSpPr>
          <p:spPr>
            <a:xfrm>
              <a:off x="3089481" y="1389112"/>
              <a:ext cx="2282619" cy="777720"/>
            </a:xfrm>
            <a:prstGeom prst="rect">
              <a:avLst/>
            </a:prstGeom>
            <a:solidFill>
              <a:srgbClr val="A33F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-US" altLang="zh-HK" sz="1000" dirty="0"/>
                <a:t>2021 Top 5 </a:t>
              </a:r>
              <a:r>
                <a:rPr kumimoji="1" lang="zh-HK" altLang="en-US" sz="1000" dirty="0"/>
                <a:t> </a:t>
              </a:r>
              <a:r>
                <a:rPr kumimoji="1" lang="en-US" altLang="zh-HK" sz="1000" dirty="0"/>
                <a:t>earnings</a:t>
              </a:r>
            </a:p>
            <a:p>
              <a:r>
                <a:rPr kumimoji="1" lang="en-US" altLang="zh-HK" sz="1000" dirty="0"/>
                <a:t>(Streams)</a:t>
              </a:r>
              <a:endParaRPr kumimoji="1" lang="zh-HK" altLang="en-US" sz="1000" dirty="0"/>
            </a:p>
          </p:txBody>
        </p:sp>
        <p:grpSp>
          <p:nvGrpSpPr>
            <p:cNvPr id="116" name="群組 115">
              <a:extLst>
                <a:ext uri="{FF2B5EF4-FFF2-40B4-BE49-F238E27FC236}">
                  <a16:creationId xmlns:a16="http://schemas.microsoft.com/office/drawing/2014/main" id="{22FDAD33-3FFA-8243-B740-4553AD431E73}"/>
                </a:ext>
              </a:extLst>
            </p:cNvPr>
            <p:cNvGrpSpPr/>
            <p:nvPr/>
          </p:nvGrpSpPr>
          <p:grpSpPr>
            <a:xfrm>
              <a:off x="2248394" y="1389112"/>
              <a:ext cx="973280" cy="777720"/>
              <a:chOff x="2248394" y="1389112"/>
              <a:chExt cx="973280" cy="777720"/>
            </a:xfrm>
          </p:grpSpPr>
          <p:sp>
            <p:nvSpPr>
              <p:cNvPr id="117" name="矩形 116">
                <a:extLst>
                  <a:ext uri="{FF2B5EF4-FFF2-40B4-BE49-F238E27FC236}">
                    <a16:creationId xmlns:a16="http://schemas.microsoft.com/office/drawing/2014/main" id="{3BD14580-2A51-C142-A09C-FD622A38C4FB}"/>
                  </a:ext>
                </a:extLst>
              </p:cNvPr>
              <p:cNvSpPr/>
              <p:nvPr/>
            </p:nvSpPr>
            <p:spPr>
              <a:xfrm>
                <a:off x="2311762" y="1389112"/>
                <a:ext cx="777720" cy="777720"/>
              </a:xfrm>
              <a:prstGeom prst="rect">
                <a:avLst/>
              </a:prstGeom>
              <a:gradFill flip="none" rotWithShape="1">
                <a:gsLst>
                  <a:gs pos="40000">
                    <a:srgbClr val="009193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2700000" scaled="1"/>
                <a:tileRect/>
              </a:gradFill>
              <a:effectLst/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HK" altLang="en-US" dirty="0"/>
              </a:p>
            </p:txBody>
          </p:sp>
          <p:sp>
            <p:nvSpPr>
              <p:cNvPr id="118" name="文字方塊 117">
                <a:extLst>
                  <a:ext uri="{FF2B5EF4-FFF2-40B4-BE49-F238E27FC236}">
                    <a16:creationId xmlns:a16="http://schemas.microsoft.com/office/drawing/2014/main" id="{B41EF433-B323-6346-BC75-5BDB2B654BAE}"/>
                  </a:ext>
                </a:extLst>
              </p:cNvPr>
              <p:cNvSpPr txBox="1"/>
              <p:nvPr/>
            </p:nvSpPr>
            <p:spPr>
              <a:xfrm>
                <a:off x="2338061" y="1516361"/>
                <a:ext cx="777721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HK" sz="1050" b="1" dirty="0"/>
                  <a:t>Top 5</a:t>
                </a:r>
              </a:p>
            </p:txBody>
          </p:sp>
          <p:sp>
            <p:nvSpPr>
              <p:cNvPr id="119" name="文字方塊 118">
                <a:extLst>
                  <a:ext uri="{FF2B5EF4-FFF2-40B4-BE49-F238E27FC236}">
                    <a16:creationId xmlns:a16="http://schemas.microsoft.com/office/drawing/2014/main" id="{7758ECFE-0F85-A549-87E5-19E2EE337C5B}"/>
                  </a:ext>
                </a:extLst>
              </p:cNvPr>
              <p:cNvSpPr txBox="1"/>
              <p:nvPr/>
            </p:nvSpPr>
            <p:spPr>
              <a:xfrm>
                <a:off x="2248394" y="1817299"/>
                <a:ext cx="97328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HK" sz="800" b="1" dirty="0"/>
                  <a:t>Earnings</a:t>
                </a:r>
                <a:endParaRPr kumimoji="1" lang="en-US" altLang="zh-HK" sz="1050" b="1" dirty="0"/>
              </a:p>
            </p:txBody>
          </p:sp>
          <p:cxnSp>
            <p:nvCxnSpPr>
              <p:cNvPr id="120" name="直線接點 119">
                <a:extLst>
                  <a:ext uri="{FF2B5EF4-FFF2-40B4-BE49-F238E27FC236}">
                    <a16:creationId xmlns:a16="http://schemas.microsoft.com/office/drawing/2014/main" id="{C3D60489-7463-C34F-B663-6509AADC00F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64703" y="1793788"/>
                <a:ext cx="52111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21" name="群組 120">
            <a:extLst>
              <a:ext uri="{FF2B5EF4-FFF2-40B4-BE49-F238E27FC236}">
                <a16:creationId xmlns:a16="http://schemas.microsoft.com/office/drawing/2014/main" id="{15F26F1E-7F10-3544-9109-0AEB150377AE}"/>
              </a:ext>
            </a:extLst>
          </p:cNvPr>
          <p:cNvGrpSpPr/>
          <p:nvPr/>
        </p:nvGrpSpPr>
        <p:grpSpPr>
          <a:xfrm>
            <a:off x="2314222" y="2405511"/>
            <a:ext cx="2939844" cy="777720"/>
            <a:chOff x="2222091" y="1389112"/>
            <a:chExt cx="3150009" cy="777720"/>
          </a:xfrm>
        </p:grpSpPr>
        <p:sp>
          <p:nvSpPr>
            <p:cNvPr id="122" name="矩形 121">
              <a:extLst>
                <a:ext uri="{FF2B5EF4-FFF2-40B4-BE49-F238E27FC236}">
                  <a16:creationId xmlns:a16="http://schemas.microsoft.com/office/drawing/2014/main" id="{CF5ADDC4-6E34-BD43-A7A5-850C562F9E41}"/>
                </a:ext>
              </a:extLst>
            </p:cNvPr>
            <p:cNvSpPr/>
            <p:nvPr/>
          </p:nvSpPr>
          <p:spPr>
            <a:xfrm>
              <a:off x="3089481" y="1389112"/>
              <a:ext cx="2282619" cy="777720"/>
            </a:xfrm>
            <a:prstGeom prst="rect">
              <a:avLst/>
            </a:prstGeom>
            <a:solidFill>
              <a:srgbClr val="A33F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-US" altLang="zh-HK" sz="1000" dirty="0"/>
                <a:t>2021 Top 5 artists</a:t>
              </a:r>
              <a:endParaRPr kumimoji="1" lang="zh-HK" altLang="en-US" sz="1000" dirty="0"/>
            </a:p>
          </p:txBody>
        </p:sp>
        <p:grpSp>
          <p:nvGrpSpPr>
            <p:cNvPr id="123" name="群組 122">
              <a:extLst>
                <a:ext uri="{FF2B5EF4-FFF2-40B4-BE49-F238E27FC236}">
                  <a16:creationId xmlns:a16="http://schemas.microsoft.com/office/drawing/2014/main" id="{9D742649-1C35-2F45-8102-38F43DF598C4}"/>
                </a:ext>
              </a:extLst>
            </p:cNvPr>
            <p:cNvGrpSpPr/>
            <p:nvPr/>
          </p:nvGrpSpPr>
          <p:grpSpPr>
            <a:xfrm>
              <a:off x="2222091" y="1389112"/>
              <a:ext cx="973280" cy="777720"/>
              <a:chOff x="2222091" y="1389112"/>
              <a:chExt cx="973280" cy="777720"/>
            </a:xfrm>
          </p:grpSpPr>
          <p:sp>
            <p:nvSpPr>
              <p:cNvPr id="124" name="矩形 123">
                <a:extLst>
                  <a:ext uri="{FF2B5EF4-FFF2-40B4-BE49-F238E27FC236}">
                    <a16:creationId xmlns:a16="http://schemas.microsoft.com/office/drawing/2014/main" id="{F792FCE0-FAB2-5347-AD21-7545DB7EACD1}"/>
                  </a:ext>
                </a:extLst>
              </p:cNvPr>
              <p:cNvSpPr/>
              <p:nvPr/>
            </p:nvSpPr>
            <p:spPr>
              <a:xfrm>
                <a:off x="2311762" y="1389112"/>
                <a:ext cx="777720" cy="777720"/>
              </a:xfrm>
              <a:prstGeom prst="rect">
                <a:avLst/>
              </a:prstGeom>
              <a:gradFill flip="none" rotWithShape="1">
                <a:gsLst>
                  <a:gs pos="50000">
                    <a:srgbClr val="002060"/>
                  </a:gs>
                  <a:gs pos="0">
                    <a:schemeClr val="accent1">
                      <a:lumMod val="75000"/>
                    </a:schemeClr>
                  </a:gs>
                </a:gsLst>
                <a:lin ang="16200000" scaled="1"/>
                <a:tileRect/>
              </a:gradFill>
              <a:effectLst/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HK" altLang="en-US" dirty="0"/>
              </a:p>
            </p:txBody>
          </p:sp>
          <p:sp>
            <p:nvSpPr>
              <p:cNvPr id="125" name="文字方塊 124">
                <a:extLst>
                  <a:ext uri="{FF2B5EF4-FFF2-40B4-BE49-F238E27FC236}">
                    <a16:creationId xmlns:a16="http://schemas.microsoft.com/office/drawing/2014/main" id="{CC651989-4417-7744-B348-86C4628C6C0F}"/>
                  </a:ext>
                </a:extLst>
              </p:cNvPr>
              <p:cNvSpPr txBox="1"/>
              <p:nvPr/>
            </p:nvSpPr>
            <p:spPr>
              <a:xfrm>
                <a:off x="2311758" y="1516361"/>
                <a:ext cx="777721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HK" sz="1050" b="1" dirty="0"/>
                  <a:t>Top 5</a:t>
                </a:r>
              </a:p>
            </p:txBody>
          </p:sp>
          <p:sp>
            <p:nvSpPr>
              <p:cNvPr id="126" name="文字方塊 125">
                <a:extLst>
                  <a:ext uri="{FF2B5EF4-FFF2-40B4-BE49-F238E27FC236}">
                    <a16:creationId xmlns:a16="http://schemas.microsoft.com/office/drawing/2014/main" id="{EBAD49E3-96C4-5247-BC68-B212959B160C}"/>
                  </a:ext>
                </a:extLst>
              </p:cNvPr>
              <p:cNvSpPr txBox="1"/>
              <p:nvPr/>
            </p:nvSpPr>
            <p:spPr>
              <a:xfrm>
                <a:off x="2222091" y="1817299"/>
                <a:ext cx="97328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HK" sz="800" b="1" dirty="0"/>
                  <a:t>Artists</a:t>
                </a:r>
                <a:endParaRPr kumimoji="1" lang="en-US" altLang="zh-HK" sz="1050" b="1" dirty="0"/>
              </a:p>
            </p:txBody>
          </p:sp>
          <p:cxnSp>
            <p:nvCxnSpPr>
              <p:cNvPr id="127" name="直線接點 126">
                <a:extLst>
                  <a:ext uri="{FF2B5EF4-FFF2-40B4-BE49-F238E27FC236}">
                    <a16:creationId xmlns:a16="http://schemas.microsoft.com/office/drawing/2014/main" id="{8C91702E-F5C0-C54B-871A-27DB23C7FDD3}"/>
                  </a:ext>
                </a:extLst>
              </p:cNvPr>
              <p:cNvCxnSpPr/>
              <p:nvPr/>
            </p:nvCxnSpPr>
            <p:spPr>
              <a:xfrm>
                <a:off x="2438400" y="1793788"/>
                <a:ext cx="52111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33" name="群組 132">
            <a:extLst>
              <a:ext uri="{FF2B5EF4-FFF2-40B4-BE49-F238E27FC236}">
                <a16:creationId xmlns:a16="http://schemas.microsoft.com/office/drawing/2014/main" id="{FBC1FA83-2093-1C4D-8908-FD8C59F11F23}"/>
              </a:ext>
            </a:extLst>
          </p:cNvPr>
          <p:cNvGrpSpPr/>
          <p:nvPr/>
        </p:nvGrpSpPr>
        <p:grpSpPr>
          <a:xfrm>
            <a:off x="8874041" y="1445177"/>
            <a:ext cx="2939844" cy="777720"/>
            <a:chOff x="2222091" y="1389112"/>
            <a:chExt cx="3150009" cy="777720"/>
          </a:xfrm>
        </p:grpSpPr>
        <p:sp>
          <p:nvSpPr>
            <p:cNvPr id="134" name="矩形 133">
              <a:extLst>
                <a:ext uri="{FF2B5EF4-FFF2-40B4-BE49-F238E27FC236}">
                  <a16:creationId xmlns:a16="http://schemas.microsoft.com/office/drawing/2014/main" id="{752241D4-9661-D943-83C6-AD077C8DA8D0}"/>
                </a:ext>
              </a:extLst>
            </p:cNvPr>
            <p:cNvSpPr/>
            <p:nvPr/>
          </p:nvSpPr>
          <p:spPr>
            <a:xfrm>
              <a:off x="3089481" y="1389112"/>
              <a:ext cx="2282619" cy="777720"/>
            </a:xfrm>
            <a:prstGeom prst="rect">
              <a:avLst/>
            </a:prstGeom>
            <a:solidFill>
              <a:srgbClr val="A33F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-US" altLang="zh-HK" sz="1000" dirty="0"/>
                <a:t>2020 Top 5 Songs</a:t>
              </a:r>
              <a:endParaRPr kumimoji="1" lang="zh-HK" altLang="en-US" sz="1000" dirty="0"/>
            </a:p>
          </p:txBody>
        </p:sp>
        <p:grpSp>
          <p:nvGrpSpPr>
            <p:cNvPr id="135" name="群組 134">
              <a:extLst>
                <a:ext uri="{FF2B5EF4-FFF2-40B4-BE49-F238E27FC236}">
                  <a16:creationId xmlns:a16="http://schemas.microsoft.com/office/drawing/2014/main" id="{8B98CAF1-ECE2-6A4F-9308-06D53C40D253}"/>
                </a:ext>
              </a:extLst>
            </p:cNvPr>
            <p:cNvGrpSpPr/>
            <p:nvPr/>
          </p:nvGrpSpPr>
          <p:grpSpPr>
            <a:xfrm>
              <a:off x="2222091" y="1389112"/>
              <a:ext cx="973280" cy="777720"/>
              <a:chOff x="2222091" y="1389112"/>
              <a:chExt cx="973280" cy="777720"/>
            </a:xfrm>
          </p:grpSpPr>
          <p:sp>
            <p:nvSpPr>
              <p:cNvPr id="136" name="矩形 135">
                <a:extLst>
                  <a:ext uri="{FF2B5EF4-FFF2-40B4-BE49-F238E27FC236}">
                    <a16:creationId xmlns:a16="http://schemas.microsoft.com/office/drawing/2014/main" id="{DA5DCDA3-543C-5E48-B588-719A245EA0D5}"/>
                  </a:ext>
                </a:extLst>
              </p:cNvPr>
              <p:cNvSpPr/>
              <p:nvPr/>
            </p:nvSpPr>
            <p:spPr>
              <a:xfrm>
                <a:off x="2311762" y="1389112"/>
                <a:ext cx="777720" cy="777720"/>
              </a:xfrm>
              <a:prstGeom prst="rect">
                <a:avLst/>
              </a:prstGeom>
              <a:gradFill flip="none" rotWithShape="1">
                <a:gsLst>
                  <a:gs pos="49000">
                    <a:srgbClr val="FFC000"/>
                  </a:gs>
                  <a:gs pos="100000">
                    <a:srgbClr val="F28B03"/>
                  </a:gs>
                </a:gsLst>
                <a:lin ang="16200000" scaled="1"/>
                <a:tileRect/>
              </a:gradFill>
              <a:effectLst/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HK" altLang="en-US" dirty="0"/>
              </a:p>
            </p:txBody>
          </p:sp>
          <p:sp>
            <p:nvSpPr>
              <p:cNvPr id="137" name="文字方塊 136">
                <a:extLst>
                  <a:ext uri="{FF2B5EF4-FFF2-40B4-BE49-F238E27FC236}">
                    <a16:creationId xmlns:a16="http://schemas.microsoft.com/office/drawing/2014/main" id="{D50657D9-ED26-9747-B1FC-49CEC69D99D8}"/>
                  </a:ext>
                </a:extLst>
              </p:cNvPr>
              <p:cNvSpPr txBox="1"/>
              <p:nvPr/>
            </p:nvSpPr>
            <p:spPr>
              <a:xfrm>
                <a:off x="2311758" y="1516361"/>
                <a:ext cx="777721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HK" sz="1050" b="1" dirty="0"/>
                  <a:t>Top 5</a:t>
                </a:r>
              </a:p>
            </p:txBody>
          </p:sp>
          <p:sp>
            <p:nvSpPr>
              <p:cNvPr id="138" name="文字方塊 137">
                <a:extLst>
                  <a:ext uri="{FF2B5EF4-FFF2-40B4-BE49-F238E27FC236}">
                    <a16:creationId xmlns:a16="http://schemas.microsoft.com/office/drawing/2014/main" id="{1D861B34-80B2-8E40-A444-DCCD2993ECC0}"/>
                  </a:ext>
                </a:extLst>
              </p:cNvPr>
              <p:cNvSpPr txBox="1"/>
              <p:nvPr/>
            </p:nvSpPr>
            <p:spPr>
              <a:xfrm>
                <a:off x="2222091" y="1817299"/>
                <a:ext cx="97328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HK" sz="800" b="1" dirty="0"/>
                  <a:t>Songs</a:t>
                </a:r>
                <a:endParaRPr kumimoji="1" lang="en-US" altLang="zh-HK" sz="1050" b="1" dirty="0"/>
              </a:p>
            </p:txBody>
          </p:sp>
          <p:cxnSp>
            <p:nvCxnSpPr>
              <p:cNvPr id="139" name="直線接點 138">
                <a:extLst>
                  <a:ext uri="{FF2B5EF4-FFF2-40B4-BE49-F238E27FC236}">
                    <a16:creationId xmlns:a16="http://schemas.microsoft.com/office/drawing/2014/main" id="{0747A4F9-6D13-B140-A9F3-82502C6D8DFB}"/>
                  </a:ext>
                </a:extLst>
              </p:cNvPr>
              <p:cNvCxnSpPr/>
              <p:nvPr/>
            </p:nvCxnSpPr>
            <p:spPr>
              <a:xfrm>
                <a:off x="2438400" y="1793788"/>
                <a:ext cx="52111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40" name="群組 139">
            <a:extLst>
              <a:ext uri="{FF2B5EF4-FFF2-40B4-BE49-F238E27FC236}">
                <a16:creationId xmlns:a16="http://schemas.microsoft.com/office/drawing/2014/main" id="{9C3C6DC9-898A-4F47-9530-C17D047578FD}"/>
              </a:ext>
            </a:extLst>
          </p:cNvPr>
          <p:cNvGrpSpPr/>
          <p:nvPr/>
        </p:nvGrpSpPr>
        <p:grpSpPr>
          <a:xfrm>
            <a:off x="5606406" y="1445177"/>
            <a:ext cx="2915296" cy="777720"/>
            <a:chOff x="2248394" y="1389112"/>
            <a:chExt cx="3123706" cy="777720"/>
          </a:xfrm>
        </p:grpSpPr>
        <p:sp>
          <p:nvSpPr>
            <p:cNvPr id="141" name="矩形 140">
              <a:extLst>
                <a:ext uri="{FF2B5EF4-FFF2-40B4-BE49-F238E27FC236}">
                  <a16:creationId xmlns:a16="http://schemas.microsoft.com/office/drawing/2014/main" id="{F7079DCF-5ED7-8B4C-A13E-393E4EDB33CE}"/>
                </a:ext>
              </a:extLst>
            </p:cNvPr>
            <p:cNvSpPr/>
            <p:nvPr/>
          </p:nvSpPr>
          <p:spPr>
            <a:xfrm>
              <a:off x="3089481" y="1389112"/>
              <a:ext cx="2282619" cy="777720"/>
            </a:xfrm>
            <a:prstGeom prst="rect">
              <a:avLst/>
            </a:prstGeom>
            <a:solidFill>
              <a:srgbClr val="A33F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-US" altLang="zh-HK" sz="1000" dirty="0"/>
                <a:t>2020 Top 5 </a:t>
              </a:r>
              <a:r>
                <a:rPr kumimoji="1" lang="zh-HK" altLang="en-US" sz="1000" dirty="0"/>
                <a:t> </a:t>
              </a:r>
              <a:r>
                <a:rPr kumimoji="1" lang="en-US" altLang="zh-HK" sz="1000" dirty="0"/>
                <a:t>earnings</a:t>
              </a:r>
            </a:p>
            <a:p>
              <a:r>
                <a:rPr kumimoji="1" lang="en-US" altLang="zh-HK" sz="1000" dirty="0"/>
                <a:t>(Streams)</a:t>
              </a:r>
            </a:p>
          </p:txBody>
        </p:sp>
        <p:grpSp>
          <p:nvGrpSpPr>
            <p:cNvPr id="142" name="群組 141">
              <a:extLst>
                <a:ext uri="{FF2B5EF4-FFF2-40B4-BE49-F238E27FC236}">
                  <a16:creationId xmlns:a16="http://schemas.microsoft.com/office/drawing/2014/main" id="{D10DF024-7B7A-454E-8A26-82638EC04B9B}"/>
                </a:ext>
              </a:extLst>
            </p:cNvPr>
            <p:cNvGrpSpPr/>
            <p:nvPr/>
          </p:nvGrpSpPr>
          <p:grpSpPr>
            <a:xfrm>
              <a:off x="2248394" y="1389112"/>
              <a:ext cx="973280" cy="777720"/>
              <a:chOff x="2248394" y="1389112"/>
              <a:chExt cx="973280" cy="777720"/>
            </a:xfrm>
          </p:grpSpPr>
          <p:sp>
            <p:nvSpPr>
              <p:cNvPr id="143" name="矩形 142">
                <a:extLst>
                  <a:ext uri="{FF2B5EF4-FFF2-40B4-BE49-F238E27FC236}">
                    <a16:creationId xmlns:a16="http://schemas.microsoft.com/office/drawing/2014/main" id="{BECF88D1-CCBB-A747-B970-8E8AF8BAB914}"/>
                  </a:ext>
                </a:extLst>
              </p:cNvPr>
              <p:cNvSpPr/>
              <p:nvPr/>
            </p:nvSpPr>
            <p:spPr>
              <a:xfrm>
                <a:off x="2311762" y="1389112"/>
                <a:ext cx="777720" cy="777720"/>
              </a:xfrm>
              <a:prstGeom prst="rect">
                <a:avLst/>
              </a:prstGeom>
              <a:gradFill flip="none" rotWithShape="1">
                <a:gsLst>
                  <a:gs pos="100000">
                    <a:srgbClr val="F5A778"/>
                  </a:gs>
                  <a:gs pos="40000">
                    <a:srgbClr val="F66832"/>
                  </a:gs>
                </a:gsLst>
                <a:lin ang="2700000" scaled="1"/>
                <a:tileRect/>
              </a:gradFill>
              <a:effectLst/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HK" altLang="en-US" dirty="0"/>
              </a:p>
            </p:txBody>
          </p:sp>
          <p:sp>
            <p:nvSpPr>
              <p:cNvPr id="144" name="文字方塊 143">
                <a:extLst>
                  <a:ext uri="{FF2B5EF4-FFF2-40B4-BE49-F238E27FC236}">
                    <a16:creationId xmlns:a16="http://schemas.microsoft.com/office/drawing/2014/main" id="{882B9723-9AD9-0644-ADBE-8F5290B4437E}"/>
                  </a:ext>
                </a:extLst>
              </p:cNvPr>
              <p:cNvSpPr txBox="1"/>
              <p:nvPr/>
            </p:nvSpPr>
            <p:spPr>
              <a:xfrm>
                <a:off x="2338061" y="1516361"/>
                <a:ext cx="777721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HK" sz="1050" b="1" dirty="0"/>
                  <a:t>Top 5</a:t>
                </a:r>
              </a:p>
            </p:txBody>
          </p:sp>
          <p:sp>
            <p:nvSpPr>
              <p:cNvPr id="145" name="文字方塊 144">
                <a:extLst>
                  <a:ext uri="{FF2B5EF4-FFF2-40B4-BE49-F238E27FC236}">
                    <a16:creationId xmlns:a16="http://schemas.microsoft.com/office/drawing/2014/main" id="{C19A6395-A718-5546-8FC6-EF60BEE299D7}"/>
                  </a:ext>
                </a:extLst>
              </p:cNvPr>
              <p:cNvSpPr txBox="1"/>
              <p:nvPr/>
            </p:nvSpPr>
            <p:spPr>
              <a:xfrm>
                <a:off x="2248394" y="1817299"/>
                <a:ext cx="97328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HK" sz="800" b="1" dirty="0"/>
                  <a:t>Earnings</a:t>
                </a:r>
                <a:endParaRPr kumimoji="1" lang="en-US" altLang="zh-HK" sz="1050" b="1" dirty="0"/>
              </a:p>
            </p:txBody>
          </p:sp>
          <p:cxnSp>
            <p:nvCxnSpPr>
              <p:cNvPr id="146" name="直線接點 145">
                <a:extLst>
                  <a:ext uri="{FF2B5EF4-FFF2-40B4-BE49-F238E27FC236}">
                    <a16:creationId xmlns:a16="http://schemas.microsoft.com/office/drawing/2014/main" id="{970973CA-E7F7-7143-8DDC-E7F4B03C492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64703" y="1793788"/>
                <a:ext cx="52111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47" name="群組 146">
            <a:extLst>
              <a:ext uri="{FF2B5EF4-FFF2-40B4-BE49-F238E27FC236}">
                <a16:creationId xmlns:a16="http://schemas.microsoft.com/office/drawing/2014/main" id="{03F4B86B-2FCC-564E-B854-054839263793}"/>
              </a:ext>
            </a:extLst>
          </p:cNvPr>
          <p:cNvGrpSpPr/>
          <p:nvPr/>
        </p:nvGrpSpPr>
        <p:grpSpPr>
          <a:xfrm>
            <a:off x="2314222" y="1445177"/>
            <a:ext cx="2939844" cy="777720"/>
            <a:chOff x="2222091" y="1389112"/>
            <a:chExt cx="3150009" cy="777720"/>
          </a:xfrm>
        </p:grpSpPr>
        <p:sp>
          <p:nvSpPr>
            <p:cNvPr id="148" name="矩形 147">
              <a:extLst>
                <a:ext uri="{FF2B5EF4-FFF2-40B4-BE49-F238E27FC236}">
                  <a16:creationId xmlns:a16="http://schemas.microsoft.com/office/drawing/2014/main" id="{91B9C7CE-E880-B441-B94D-AEBB6343DDA5}"/>
                </a:ext>
              </a:extLst>
            </p:cNvPr>
            <p:cNvSpPr/>
            <p:nvPr/>
          </p:nvSpPr>
          <p:spPr>
            <a:xfrm>
              <a:off x="3089481" y="1389112"/>
              <a:ext cx="2282619" cy="777720"/>
            </a:xfrm>
            <a:prstGeom prst="rect">
              <a:avLst/>
            </a:prstGeom>
            <a:solidFill>
              <a:srgbClr val="A33F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-US" altLang="zh-HK" sz="1000" dirty="0"/>
                <a:t>2020 Top 5 artists</a:t>
              </a:r>
              <a:endParaRPr kumimoji="1" lang="zh-HK" altLang="en-US" sz="1000" dirty="0"/>
            </a:p>
          </p:txBody>
        </p:sp>
        <p:grpSp>
          <p:nvGrpSpPr>
            <p:cNvPr id="149" name="群組 148">
              <a:extLst>
                <a:ext uri="{FF2B5EF4-FFF2-40B4-BE49-F238E27FC236}">
                  <a16:creationId xmlns:a16="http://schemas.microsoft.com/office/drawing/2014/main" id="{51AFE47C-540B-4041-96F8-95AC5694D356}"/>
                </a:ext>
              </a:extLst>
            </p:cNvPr>
            <p:cNvGrpSpPr/>
            <p:nvPr/>
          </p:nvGrpSpPr>
          <p:grpSpPr>
            <a:xfrm>
              <a:off x="2222091" y="1389112"/>
              <a:ext cx="973280" cy="777720"/>
              <a:chOff x="2222091" y="1389112"/>
              <a:chExt cx="973280" cy="777720"/>
            </a:xfrm>
          </p:grpSpPr>
          <p:sp>
            <p:nvSpPr>
              <p:cNvPr id="150" name="矩形 149">
                <a:extLst>
                  <a:ext uri="{FF2B5EF4-FFF2-40B4-BE49-F238E27FC236}">
                    <a16:creationId xmlns:a16="http://schemas.microsoft.com/office/drawing/2014/main" id="{E9245E63-1220-1A45-B9BB-C0E3439F018B}"/>
                  </a:ext>
                </a:extLst>
              </p:cNvPr>
              <p:cNvSpPr/>
              <p:nvPr/>
            </p:nvSpPr>
            <p:spPr>
              <a:xfrm>
                <a:off x="2311762" y="1389112"/>
                <a:ext cx="777720" cy="777720"/>
              </a:xfrm>
              <a:prstGeom prst="rect">
                <a:avLst/>
              </a:prstGeom>
              <a:gradFill flip="none" rotWithShape="1">
                <a:gsLst>
                  <a:gs pos="40000">
                    <a:srgbClr val="FF0000"/>
                  </a:gs>
                  <a:gs pos="0">
                    <a:srgbClr val="FF7E79"/>
                  </a:gs>
                </a:gsLst>
                <a:lin ang="16200000" scaled="1"/>
                <a:tileRect/>
              </a:gradFill>
              <a:effectLst/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HK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51" name="文字方塊 150">
                <a:extLst>
                  <a:ext uri="{FF2B5EF4-FFF2-40B4-BE49-F238E27FC236}">
                    <a16:creationId xmlns:a16="http://schemas.microsoft.com/office/drawing/2014/main" id="{CB191841-F21E-4D4B-B8EA-9EB2823B4539}"/>
                  </a:ext>
                </a:extLst>
              </p:cNvPr>
              <p:cNvSpPr txBox="1"/>
              <p:nvPr/>
            </p:nvSpPr>
            <p:spPr>
              <a:xfrm>
                <a:off x="2311758" y="1516361"/>
                <a:ext cx="777721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HK" sz="1050" b="1" dirty="0"/>
                  <a:t>Top 5</a:t>
                </a:r>
              </a:p>
            </p:txBody>
          </p:sp>
          <p:sp>
            <p:nvSpPr>
              <p:cNvPr id="152" name="文字方塊 151">
                <a:extLst>
                  <a:ext uri="{FF2B5EF4-FFF2-40B4-BE49-F238E27FC236}">
                    <a16:creationId xmlns:a16="http://schemas.microsoft.com/office/drawing/2014/main" id="{408A0F2E-878F-CA4F-ACD4-6DDE88E6C408}"/>
                  </a:ext>
                </a:extLst>
              </p:cNvPr>
              <p:cNvSpPr txBox="1"/>
              <p:nvPr/>
            </p:nvSpPr>
            <p:spPr>
              <a:xfrm>
                <a:off x="2222091" y="1817299"/>
                <a:ext cx="97328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HK" sz="800" b="1" dirty="0"/>
                  <a:t>Artists</a:t>
                </a:r>
                <a:endParaRPr kumimoji="1" lang="en-US" altLang="zh-HK" sz="1050" b="1" dirty="0"/>
              </a:p>
            </p:txBody>
          </p:sp>
          <p:cxnSp>
            <p:nvCxnSpPr>
              <p:cNvPr id="153" name="直線接點 152">
                <a:extLst>
                  <a:ext uri="{FF2B5EF4-FFF2-40B4-BE49-F238E27FC236}">
                    <a16:creationId xmlns:a16="http://schemas.microsoft.com/office/drawing/2014/main" id="{DFA610AC-F3B2-8B40-921B-6F36A0107646}"/>
                  </a:ext>
                </a:extLst>
              </p:cNvPr>
              <p:cNvCxnSpPr/>
              <p:nvPr/>
            </p:nvCxnSpPr>
            <p:spPr>
              <a:xfrm>
                <a:off x="2438400" y="1793788"/>
                <a:ext cx="52111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57" name="文字方塊 156">
            <a:extLst>
              <a:ext uri="{FF2B5EF4-FFF2-40B4-BE49-F238E27FC236}">
                <a16:creationId xmlns:a16="http://schemas.microsoft.com/office/drawing/2014/main" id="{492B72AE-2AA5-5547-922E-5C93EEA20DA0}"/>
              </a:ext>
            </a:extLst>
          </p:cNvPr>
          <p:cNvSpPr txBox="1"/>
          <p:nvPr/>
        </p:nvSpPr>
        <p:spPr>
          <a:xfrm>
            <a:off x="2311761" y="3391304"/>
            <a:ext cx="68076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HK" sz="1400" dirty="0"/>
              <a:t>Your top mixes</a:t>
            </a:r>
            <a:endParaRPr kumimoji="1" lang="zh-HK" altLang="en-US" sz="1400" dirty="0"/>
          </a:p>
        </p:txBody>
      </p:sp>
      <p:sp>
        <p:nvSpPr>
          <p:cNvPr id="130" name="橢圓 129">
            <a:extLst>
              <a:ext uri="{FF2B5EF4-FFF2-40B4-BE49-F238E27FC236}">
                <a16:creationId xmlns:a16="http://schemas.microsoft.com/office/drawing/2014/main" id="{0739A8E3-0F46-8042-9FFC-142A9EB2F5B7}"/>
              </a:ext>
            </a:extLst>
          </p:cNvPr>
          <p:cNvSpPr>
            <a:spLocks noChangeAspect="1"/>
          </p:cNvSpPr>
          <p:nvPr/>
        </p:nvSpPr>
        <p:spPr>
          <a:xfrm>
            <a:off x="4802439" y="1671458"/>
            <a:ext cx="324000" cy="324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HK" altLang="en-US"/>
          </a:p>
        </p:txBody>
      </p:sp>
      <p:pic>
        <p:nvPicPr>
          <p:cNvPr id="1026" name="Picture 2" descr="Dear Jane | Spotify">
            <a:extLst>
              <a:ext uri="{FF2B5EF4-FFF2-40B4-BE49-F238E27FC236}">
                <a16:creationId xmlns:a16="http://schemas.microsoft.com/office/drawing/2014/main" id="{211AB7C5-88DB-6045-970D-B18F661D93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6" t="3453" r="567"/>
          <a:stretch/>
        </p:blipFill>
        <p:spPr bwMode="auto">
          <a:xfrm>
            <a:off x="2404700" y="3925886"/>
            <a:ext cx="1434628" cy="1434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LACKPINK | BLACK PINK Wiki | Fandom">
            <a:extLst>
              <a:ext uri="{FF2B5EF4-FFF2-40B4-BE49-F238E27FC236}">
                <a16:creationId xmlns:a16="http://schemas.microsoft.com/office/drawing/2014/main" id="{AB2E3E99-465C-1144-A7BC-D89DD08BF2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00" b="10000"/>
          <a:stretch/>
        </p:blipFill>
        <p:spPr bwMode="auto">
          <a:xfrm>
            <a:off x="4398702" y="3925000"/>
            <a:ext cx="1436400" cy="143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Eason Chan | Spotify">
            <a:extLst>
              <a:ext uri="{FF2B5EF4-FFF2-40B4-BE49-F238E27FC236}">
                <a16:creationId xmlns:a16="http://schemas.microsoft.com/office/drawing/2014/main" id="{808D081C-4B2C-8343-ACE1-3BFEF1C9C3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394477" y="3925000"/>
            <a:ext cx="1436400" cy="143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Ed Sheeran - LETRAS.COM (224 canciones)">
            <a:extLst>
              <a:ext uri="{FF2B5EF4-FFF2-40B4-BE49-F238E27FC236}">
                <a16:creationId xmlns:a16="http://schemas.microsoft.com/office/drawing/2014/main" id="{31A555B7-C2EC-4241-819B-44B236077C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6026" y="3925000"/>
            <a:ext cx="1436400" cy="143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BTS太神了！知名餐廳「推特改名」 竟只因「忙內柾國」口誤">
            <a:extLst>
              <a:ext uri="{FF2B5EF4-FFF2-40B4-BE49-F238E27FC236}">
                <a16:creationId xmlns:a16="http://schemas.microsoft.com/office/drawing/2014/main" id="{EACD4492-1B21-6A4E-B628-B3F2D45F36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0" r="470"/>
          <a:stretch/>
        </p:blipFill>
        <p:spPr bwMode="auto">
          <a:xfrm>
            <a:off x="8390251" y="3921415"/>
            <a:ext cx="1436400" cy="143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8" name="文字方塊 167">
            <a:extLst>
              <a:ext uri="{FF2B5EF4-FFF2-40B4-BE49-F238E27FC236}">
                <a16:creationId xmlns:a16="http://schemas.microsoft.com/office/drawing/2014/main" id="{0D0505BA-FFAB-6147-A400-C61CBC88F0C3}"/>
              </a:ext>
            </a:extLst>
          </p:cNvPr>
          <p:cNvSpPr txBox="1"/>
          <p:nvPr/>
        </p:nvSpPr>
        <p:spPr>
          <a:xfrm>
            <a:off x="2397907" y="5357815"/>
            <a:ext cx="14414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HK" sz="1000" dirty="0"/>
              <a:t>Dear Jane Mix</a:t>
            </a:r>
            <a:endParaRPr kumimoji="1" lang="zh-HK" altLang="en-US" sz="1000" dirty="0"/>
          </a:p>
        </p:txBody>
      </p:sp>
      <p:sp>
        <p:nvSpPr>
          <p:cNvPr id="169" name="文字方塊 168">
            <a:extLst>
              <a:ext uri="{FF2B5EF4-FFF2-40B4-BE49-F238E27FC236}">
                <a16:creationId xmlns:a16="http://schemas.microsoft.com/office/drawing/2014/main" id="{08E7FB41-337B-F744-89BD-62EEF9341FB3}"/>
              </a:ext>
            </a:extLst>
          </p:cNvPr>
          <p:cNvSpPr txBox="1"/>
          <p:nvPr/>
        </p:nvSpPr>
        <p:spPr>
          <a:xfrm>
            <a:off x="2404700" y="5589329"/>
            <a:ext cx="14311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HK" sz="1000" dirty="0" err="1">
                <a:solidFill>
                  <a:schemeClr val="tx1">
                    <a:lumMod val="65000"/>
                  </a:schemeClr>
                </a:solidFill>
              </a:rPr>
              <a:t>Cantopo</a:t>
            </a:r>
            <a:r>
              <a:rPr kumimoji="1" lang="en-US" altLang="zh-HK" sz="1000" dirty="0">
                <a:solidFill>
                  <a:schemeClr val="tx1">
                    <a:lumMod val="65000"/>
                  </a:schemeClr>
                </a:solidFill>
              </a:rPr>
              <a:t>, 13,536,077</a:t>
            </a:r>
            <a:endParaRPr kumimoji="1" lang="zh-HK" altLang="en-US" sz="1000" dirty="0">
              <a:solidFill>
                <a:schemeClr val="tx1">
                  <a:lumMod val="65000"/>
                </a:schemeClr>
              </a:solidFill>
            </a:endParaRPr>
          </a:p>
        </p:txBody>
      </p:sp>
      <p:sp>
        <p:nvSpPr>
          <p:cNvPr id="170" name="文字方塊 169">
            <a:extLst>
              <a:ext uri="{FF2B5EF4-FFF2-40B4-BE49-F238E27FC236}">
                <a16:creationId xmlns:a16="http://schemas.microsoft.com/office/drawing/2014/main" id="{EFDE801D-1C6B-7143-A9D4-260B7927DF6F}"/>
              </a:ext>
            </a:extLst>
          </p:cNvPr>
          <p:cNvSpPr txBox="1"/>
          <p:nvPr/>
        </p:nvSpPr>
        <p:spPr>
          <a:xfrm>
            <a:off x="4386888" y="5357815"/>
            <a:ext cx="14414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HK" sz="1000" dirty="0" err="1"/>
              <a:t>Blackpink</a:t>
            </a:r>
            <a:r>
              <a:rPr kumimoji="1" lang="en-US" altLang="zh-HK" sz="1000" dirty="0"/>
              <a:t> Mix</a:t>
            </a:r>
            <a:endParaRPr kumimoji="1" lang="zh-HK" altLang="en-US" sz="1000" dirty="0"/>
          </a:p>
        </p:txBody>
      </p:sp>
      <p:sp>
        <p:nvSpPr>
          <p:cNvPr id="171" name="文字方塊 170">
            <a:extLst>
              <a:ext uri="{FF2B5EF4-FFF2-40B4-BE49-F238E27FC236}">
                <a16:creationId xmlns:a16="http://schemas.microsoft.com/office/drawing/2014/main" id="{715BCF7B-F37E-0B4E-B58E-6FD67A3781D8}"/>
              </a:ext>
            </a:extLst>
          </p:cNvPr>
          <p:cNvSpPr txBox="1"/>
          <p:nvPr/>
        </p:nvSpPr>
        <p:spPr>
          <a:xfrm>
            <a:off x="4393681" y="5589329"/>
            <a:ext cx="14414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HK" sz="1000" dirty="0">
                <a:solidFill>
                  <a:schemeClr val="tx1">
                    <a:lumMod val="65000"/>
                  </a:schemeClr>
                </a:solidFill>
              </a:rPr>
              <a:t>K-Pop, 11,715,465</a:t>
            </a:r>
            <a:endParaRPr kumimoji="1" lang="zh-HK" altLang="en-US" sz="1000" dirty="0">
              <a:solidFill>
                <a:schemeClr val="tx1">
                  <a:lumMod val="65000"/>
                </a:schemeClr>
              </a:solidFill>
            </a:endParaRPr>
          </a:p>
        </p:txBody>
      </p:sp>
      <p:sp>
        <p:nvSpPr>
          <p:cNvPr id="172" name="文字方塊 171">
            <a:extLst>
              <a:ext uri="{FF2B5EF4-FFF2-40B4-BE49-F238E27FC236}">
                <a16:creationId xmlns:a16="http://schemas.microsoft.com/office/drawing/2014/main" id="{CA005276-D0D5-F54C-B89E-273247548E13}"/>
              </a:ext>
            </a:extLst>
          </p:cNvPr>
          <p:cNvSpPr txBox="1"/>
          <p:nvPr/>
        </p:nvSpPr>
        <p:spPr>
          <a:xfrm>
            <a:off x="6379330" y="5357815"/>
            <a:ext cx="14414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HK" sz="1000" dirty="0"/>
              <a:t>Eason Chan Mix</a:t>
            </a:r>
            <a:endParaRPr kumimoji="1" lang="zh-HK" altLang="en-US" sz="1000" dirty="0"/>
          </a:p>
        </p:txBody>
      </p:sp>
      <p:sp>
        <p:nvSpPr>
          <p:cNvPr id="173" name="文字方塊 172">
            <a:extLst>
              <a:ext uri="{FF2B5EF4-FFF2-40B4-BE49-F238E27FC236}">
                <a16:creationId xmlns:a16="http://schemas.microsoft.com/office/drawing/2014/main" id="{A8F42444-4966-2140-AD8C-0114F00A3B95}"/>
              </a:ext>
            </a:extLst>
          </p:cNvPr>
          <p:cNvSpPr txBox="1"/>
          <p:nvPr/>
        </p:nvSpPr>
        <p:spPr>
          <a:xfrm>
            <a:off x="6386123" y="5589329"/>
            <a:ext cx="14414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HK" sz="1000" dirty="0">
                <a:solidFill>
                  <a:schemeClr val="tx1">
                    <a:lumMod val="65000"/>
                  </a:schemeClr>
                </a:solidFill>
              </a:rPr>
              <a:t>Cantopop, </a:t>
            </a:r>
            <a:r>
              <a:rPr lang="en-US" altLang="zh-HK" sz="1000" dirty="0">
                <a:solidFill>
                  <a:schemeClr val="tx1">
                    <a:lumMod val="65000"/>
                  </a:schemeClr>
                </a:solidFill>
              </a:rPr>
              <a:t>8,965,995</a:t>
            </a:r>
            <a:endParaRPr kumimoji="1" lang="zh-HK" altLang="en-US" sz="1000" dirty="0">
              <a:solidFill>
                <a:schemeClr val="tx1">
                  <a:lumMod val="65000"/>
                </a:schemeClr>
              </a:solidFill>
            </a:endParaRPr>
          </a:p>
        </p:txBody>
      </p:sp>
      <p:sp>
        <p:nvSpPr>
          <p:cNvPr id="174" name="文字方塊 173">
            <a:extLst>
              <a:ext uri="{FF2B5EF4-FFF2-40B4-BE49-F238E27FC236}">
                <a16:creationId xmlns:a16="http://schemas.microsoft.com/office/drawing/2014/main" id="{FD9482C8-4040-F14F-A7E9-1B212828C19B}"/>
              </a:ext>
            </a:extLst>
          </p:cNvPr>
          <p:cNvSpPr txBox="1"/>
          <p:nvPr/>
        </p:nvSpPr>
        <p:spPr>
          <a:xfrm>
            <a:off x="8363229" y="5357815"/>
            <a:ext cx="14414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HK" sz="1000" dirty="0"/>
              <a:t>BTS Mix</a:t>
            </a:r>
            <a:endParaRPr kumimoji="1" lang="zh-HK" altLang="en-US" sz="1000" dirty="0"/>
          </a:p>
        </p:txBody>
      </p:sp>
      <p:sp>
        <p:nvSpPr>
          <p:cNvPr id="175" name="文字方塊 174">
            <a:extLst>
              <a:ext uri="{FF2B5EF4-FFF2-40B4-BE49-F238E27FC236}">
                <a16:creationId xmlns:a16="http://schemas.microsoft.com/office/drawing/2014/main" id="{59F41E12-96C7-164A-9D69-65DE220FD983}"/>
              </a:ext>
            </a:extLst>
          </p:cNvPr>
          <p:cNvSpPr txBox="1"/>
          <p:nvPr/>
        </p:nvSpPr>
        <p:spPr>
          <a:xfrm>
            <a:off x="8370022" y="5589329"/>
            <a:ext cx="14414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HK" sz="1000" dirty="0">
                <a:solidFill>
                  <a:schemeClr val="tx1">
                    <a:lumMod val="65000"/>
                  </a:schemeClr>
                </a:solidFill>
              </a:rPr>
              <a:t>K-Pop, 8,004,148</a:t>
            </a:r>
            <a:endParaRPr kumimoji="1" lang="zh-HK" altLang="en-US" sz="1000" dirty="0">
              <a:solidFill>
                <a:schemeClr val="tx1">
                  <a:lumMod val="65000"/>
                </a:schemeClr>
              </a:solidFill>
            </a:endParaRPr>
          </a:p>
        </p:txBody>
      </p:sp>
      <p:sp>
        <p:nvSpPr>
          <p:cNvPr id="176" name="文字方塊 175">
            <a:extLst>
              <a:ext uri="{FF2B5EF4-FFF2-40B4-BE49-F238E27FC236}">
                <a16:creationId xmlns:a16="http://schemas.microsoft.com/office/drawing/2014/main" id="{00B58D39-C5C5-7C4F-AB56-513F3178B378}"/>
              </a:ext>
            </a:extLst>
          </p:cNvPr>
          <p:cNvSpPr txBox="1"/>
          <p:nvPr/>
        </p:nvSpPr>
        <p:spPr>
          <a:xfrm>
            <a:off x="10381928" y="5357815"/>
            <a:ext cx="14414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HK" sz="1000" dirty="0"/>
              <a:t>Ed Sheeran Mix</a:t>
            </a:r>
            <a:endParaRPr kumimoji="1" lang="zh-HK" altLang="en-US" sz="1000" dirty="0"/>
          </a:p>
        </p:txBody>
      </p:sp>
      <p:sp>
        <p:nvSpPr>
          <p:cNvPr id="177" name="文字方塊 176">
            <a:extLst>
              <a:ext uri="{FF2B5EF4-FFF2-40B4-BE49-F238E27FC236}">
                <a16:creationId xmlns:a16="http://schemas.microsoft.com/office/drawing/2014/main" id="{ABA2BCE0-D2EB-394C-B6AB-18479AD0DCA0}"/>
              </a:ext>
            </a:extLst>
          </p:cNvPr>
          <p:cNvSpPr txBox="1"/>
          <p:nvPr/>
        </p:nvSpPr>
        <p:spPr>
          <a:xfrm>
            <a:off x="10388721" y="5589329"/>
            <a:ext cx="14414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HK" sz="1000" dirty="0">
                <a:solidFill>
                  <a:schemeClr val="tx1">
                    <a:lumMod val="65000"/>
                  </a:schemeClr>
                </a:solidFill>
              </a:rPr>
              <a:t>Pop, 7,392,459</a:t>
            </a:r>
            <a:endParaRPr kumimoji="1" lang="zh-HK" altLang="en-US" sz="1000" dirty="0">
              <a:solidFill>
                <a:schemeClr val="tx1">
                  <a:lumMod val="65000"/>
                </a:schemeClr>
              </a:solidFill>
            </a:endParaRPr>
          </a:p>
        </p:txBody>
      </p:sp>
      <p:sp>
        <p:nvSpPr>
          <p:cNvPr id="158" name="等於 157">
            <a:extLst>
              <a:ext uri="{FF2B5EF4-FFF2-40B4-BE49-F238E27FC236}">
                <a16:creationId xmlns:a16="http://schemas.microsoft.com/office/drawing/2014/main" id="{C7FD1F09-1A0B-344A-A581-192B0A181423}"/>
              </a:ext>
            </a:extLst>
          </p:cNvPr>
          <p:cNvSpPr>
            <a:spLocks noChangeAspect="1"/>
          </p:cNvSpPr>
          <p:nvPr/>
        </p:nvSpPr>
        <p:spPr>
          <a:xfrm rot="5400000">
            <a:off x="4892439" y="1737458"/>
            <a:ext cx="144000" cy="192000"/>
          </a:xfrm>
          <a:prstGeom prst="mathEqual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HK" altLang="en-US">
              <a:solidFill>
                <a:schemeClr val="tx1"/>
              </a:solidFill>
            </a:endParaRPr>
          </a:p>
        </p:txBody>
      </p:sp>
      <p:sp>
        <p:nvSpPr>
          <p:cNvPr id="128" name="文字方塊 127">
            <a:extLst>
              <a:ext uri="{FF2B5EF4-FFF2-40B4-BE49-F238E27FC236}">
                <a16:creationId xmlns:a16="http://schemas.microsoft.com/office/drawing/2014/main" id="{47E31AFD-B9C6-4C4B-A648-3B58C6C73658}"/>
              </a:ext>
            </a:extLst>
          </p:cNvPr>
          <p:cNvSpPr txBox="1"/>
          <p:nvPr/>
        </p:nvSpPr>
        <p:spPr>
          <a:xfrm>
            <a:off x="773846" y="6312439"/>
            <a:ext cx="1283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HK" sz="1000" spc="60" dirty="0">
                <a:latin typeface="Arial" panose="020B0604020202020204" pitchFamily="34" charset="0"/>
                <a:cs typeface="Arial" panose="020B0604020202020204" pitchFamily="34" charset="0"/>
              </a:rPr>
              <a:t>Findings</a:t>
            </a:r>
          </a:p>
          <a:p>
            <a:r>
              <a:rPr kumimoji="1" lang="en-US" altLang="zh-HK" sz="800" spc="60" dirty="0">
                <a:latin typeface="Arial" panose="020B0604020202020204" pitchFamily="34" charset="0"/>
                <a:cs typeface="Arial" panose="020B0604020202020204" pitchFamily="34" charset="0"/>
              </a:rPr>
              <a:t>Leftover</a:t>
            </a:r>
            <a:endParaRPr kumimoji="1" lang="zh-HK" altLang="en-US" sz="800" spc="6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67389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矩形 39">
            <a:extLst>
              <a:ext uri="{FF2B5EF4-FFF2-40B4-BE49-F238E27FC236}">
                <a16:creationId xmlns:a16="http://schemas.microsoft.com/office/drawing/2014/main" id="{38047FD9-E1F1-1046-9E31-63F7AFD1E046}"/>
              </a:ext>
            </a:extLst>
          </p:cNvPr>
          <p:cNvSpPr/>
          <p:nvPr/>
        </p:nvSpPr>
        <p:spPr>
          <a:xfrm>
            <a:off x="2062011" y="0"/>
            <a:ext cx="10129989" cy="6096000"/>
          </a:xfrm>
          <a:prstGeom prst="rect">
            <a:avLst/>
          </a:prstGeom>
          <a:gradFill flip="none" rotWithShape="1">
            <a:gsLst>
              <a:gs pos="100000">
                <a:srgbClr val="300A31"/>
              </a:gs>
              <a:gs pos="0">
                <a:srgbClr val="942093">
                  <a:shade val="30000"/>
                  <a:satMod val="115000"/>
                </a:srgbClr>
              </a:gs>
              <a:gs pos="70000">
                <a:srgbClr val="942093">
                  <a:shade val="67500"/>
                  <a:satMod val="115000"/>
                  <a:lumMod val="95000"/>
                  <a:lumOff val="5000"/>
                  <a:alpha val="90000"/>
                </a:srgbClr>
              </a:gs>
              <a:gs pos="100000">
                <a:srgbClr val="942093">
                  <a:shade val="100000"/>
                  <a:satMod val="115000"/>
                </a:srgbClr>
              </a:gs>
            </a:gsLst>
            <a:lin ang="14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HK" altLang="en-US"/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23460C62-335A-DE42-B015-E48F764E2CCA}"/>
              </a:ext>
            </a:extLst>
          </p:cNvPr>
          <p:cNvGrpSpPr/>
          <p:nvPr/>
        </p:nvGrpSpPr>
        <p:grpSpPr>
          <a:xfrm>
            <a:off x="270446" y="959923"/>
            <a:ext cx="1685676" cy="3351192"/>
            <a:chOff x="270446" y="959923"/>
            <a:chExt cx="1685676" cy="3351192"/>
          </a:xfrm>
        </p:grpSpPr>
        <p:grpSp>
          <p:nvGrpSpPr>
            <p:cNvPr id="5" name="群組 4">
              <a:extLst>
                <a:ext uri="{FF2B5EF4-FFF2-40B4-BE49-F238E27FC236}">
                  <a16:creationId xmlns:a16="http://schemas.microsoft.com/office/drawing/2014/main" id="{0E100B84-FBE2-244D-8921-75C5B3F28EF7}"/>
                </a:ext>
              </a:extLst>
            </p:cNvPr>
            <p:cNvGrpSpPr/>
            <p:nvPr/>
          </p:nvGrpSpPr>
          <p:grpSpPr>
            <a:xfrm>
              <a:off x="270446" y="959923"/>
              <a:ext cx="1685676" cy="280800"/>
              <a:chOff x="189420" y="983073"/>
              <a:chExt cx="1680309" cy="278851"/>
            </a:xfrm>
          </p:grpSpPr>
          <p:sp>
            <p:nvSpPr>
              <p:cNvPr id="24" name="矩形 23" descr="Life ring">
                <a:extLst>
                  <a:ext uri="{FF2B5EF4-FFF2-40B4-BE49-F238E27FC236}">
                    <a16:creationId xmlns:a16="http://schemas.microsoft.com/office/drawing/2014/main" id="{694E44B2-F5C9-2D47-B206-BC73D6AB3FB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9420" y="983073"/>
                <a:ext cx="324000" cy="278851"/>
              </a:xfrm>
              <a:prstGeom prst="rect">
                <a:avLst/>
              </a:prstGeom>
              <a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2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25" name="文字方塊 24">
                <a:extLst>
                  <a:ext uri="{FF2B5EF4-FFF2-40B4-BE49-F238E27FC236}">
                    <a16:creationId xmlns:a16="http://schemas.microsoft.com/office/drawing/2014/main" id="{7594AF90-5071-6A48-838D-E94D85CC438C}"/>
                  </a:ext>
                </a:extLst>
              </p:cNvPr>
              <p:cNvSpPr txBox="1"/>
              <p:nvPr/>
            </p:nvSpPr>
            <p:spPr>
              <a:xfrm>
                <a:off x="691217" y="988493"/>
                <a:ext cx="1178512" cy="268011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lvl="0" defTabSz="844550"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altLang="zh-HK" sz="1000" dirty="0">
                    <a:solidFill>
                      <a:schemeClr val="tx1">
                        <a:lumMod val="50000"/>
                      </a:schemeClr>
                    </a:solidFill>
                  </a:rPr>
                  <a:t>What we do with Spotipy</a:t>
                </a:r>
              </a:p>
            </p:txBody>
          </p:sp>
        </p:grpSp>
        <p:grpSp>
          <p:nvGrpSpPr>
            <p:cNvPr id="6" name="群組 5">
              <a:extLst>
                <a:ext uri="{FF2B5EF4-FFF2-40B4-BE49-F238E27FC236}">
                  <a16:creationId xmlns:a16="http://schemas.microsoft.com/office/drawing/2014/main" id="{14DE0CDE-B5C4-164D-950A-4721803EBA72}"/>
                </a:ext>
              </a:extLst>
            </p:cNvPr>
            <p:cNvGrpSpPr/>
            <p:nvPr/>
          </p:nvGrpSpPr>
          <p:grpSpPr>
            <a:xfrm>
              <a:off x="270446" y="1469204"/>
              <a:ext cx="1685676" cy="280800"/>
              <a:chOff x="189420" y="1492354"/>
              <a:chExt cx="1680309" cy="278851"/>
            </a:xfrm>
          </p:grpSpPr>
          <p:sp>
            <p:nvSpPr>
              <p:cNvPr id="22" name="矩形 21" descr="美元">
                <a:extLst>
                  <a:ext uri="{FF2B5EF4-FFF2-40B4-BE49-F238E27FC236}">
                    <a16:creationId xmlns:a16="http://schemas.microsoft.com/office/drawing/2014/main" id="{58784283-E2F9-474D-AA52-B40E11F5445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9420" y="1492354"/>
                <a:ext cx="324000" cy="278851"/>
              </a:xfrm>
              <a:prstGeom prst="rect">
                <a:avLst/>
              </a:prstGeom>
              <a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3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9A5E8F6D-BEEB-4847-AF02-0AE836C275F0}"/>
                  </a:ext>
                </a:extLst>
              </p:cNvPr>
              <p:cNvSpPr txBox="1"/>
              <p:nvPr/>
            </p:nvSpPr>
            <p:spPr>
              <a:xfrm>
                <a:off x="691217" y="1497774"/>
                <a:ext cx="1178512" cy="268011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defTabSz="844550">
                  <a:lnSpc>
                    <a:spcPct val="10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Business</a:t>
                </a:r>
                <a:r>
                  <a:rPr lang="zh-HK" altLang="en-US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 </a:t>
                </a:r>
                <a:r>
                  <a:rPr lang="en-US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value</a:t>
                </a:r>
                <a:r>
                  <a:rPr lang="en-US" altLang="zh-HK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s</a:t>
                </a:r>
                <a:endParaRPr lang="en-US" sz="1000" kern="1200" dirty="0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7" name="群組 6">
              <a:extLst>
                <a:ext uri="{FF2B5EF4-FFF2-40B4-BE49-F238E27FC236}">
                  <a16:creationId xmlns:a16="http://schemas.microsoft.com/office/drawing/2014/main" id="{3B5D0785-0B9B-EB4B-8EA2-8061AE66C980}"/>
                </a:ext>
              </a:extLst>
            </p:cNvPr>
            <p:cNvGrpSpPr/>
            <p:nvPr/>
          </p:nvGrpSpPr>
          <p:grpSpPr>
            <a:xfrm>
              <a:off x="270446" y="1978485"/>
              <a:ext cx="1685676" cy="280800"/>
              <a:chOff x="189420" y="2001635"/>
              <a:chExt cx="1680309" cy="278851"/>
            </a:xfrm>
          </p:grpSpPr>
          <p:sp>
            <p:nvSpPr>
              <p:cNvPr id="20" name="矩形 19" descr="彩虹">
                <a:extLst>
                  <a:ext uri="{FF2B5EF4-FFF2-40B4-BE49-F238E27FC236}">
                    <a16:creationId xmlns:a16="http://schemas.microsoft.com/office/drawing/2014/main" id="{6103FC2C-2A82-C846-8D16-21F5F16467C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9420" y="2001635"/>
                <a:ext cx="324000" cy="278851"/>
              </a:xfrm>
              <a:prstGeom prst="rect">
                <a:avLst/>
              </a:prstGeom>
              <a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4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212BF6DC-A7FD-4B4D-903C-44C401A4B0BA}"/>
                  </a:ext>
                </a:extLst>
              </p:cNvPr>
              <p:cNvSpPr txBox="1"/>
              <p:nvPr/>
            </p:nvSpPr>
            <p:spPr>
              <a:xfrm>
                <a:off x="691217" y="2007055"/>
                <a:ext cx="1178512" cy="268011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defTabSz="844550">
                  <a:lnSpc>
                    <a:spcPct val="10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altLang="zh-HK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Data</a:t>
                </a:r>
                <a:r>
                  <a:rPr lang="zh-HK" altLang="en-US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 </a:t>
                </a:r>
                <a:r>
                  <a:rPr lang="en-US" altLang="zh-HK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collection</a:t>
                </a:r>
                <a:endParaRPr lang="en-US" sz="1000" kern="1200" dirty="0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8" name="群組 7">
              <a:extLst>
                <a:ext uri="{FF2B5EF4-FFF2-40B4-BE49-F238E27FC236}">
                  <a16:creationId xmlns:a16="http://schemas.microsoft.com/office/drawing/2014/main" id="{7C6EA03B-5C3C-514A-99B2-A7D5DB958EEC}"/>
                </a:ext>
              </a:extLst>
            </p:cNvPr>
            <p:cNvGrpSpPr/>
            <p:nvPr/>
          </p:nvGrpSpPr>
          <p:grpSpPr>
            <a:xfrm>
              <a:off x="292378" y="2487766"/>
              <a:ext cx="1641669" cy="280800"/>
              <a:chOff x="219872" y="2510916"/>
              <a:chExt cx="1636442" cy="278851"/>
            </a:xfrm>
          </p:grpSpPr>
          <p:sp>
            <p:nvSpPr>
              <p:cNvPr id="18" name="矩形 17" descr="Mop and bucket">
                <a:extLst>
                  <a:ext uri="{FF2B5EF4-FFF2-40B4-BE49-F238E27FC236}">
                    <a16:creationId xmlns:a16="http://schemas.microsoft.com/office/drawing/2014/main" id="{D4317693-1CAB-8A45-996B-580B414405C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19872" y="2510916"/>
                <a:ext cx="324000" cy="278851"/>
              </a:xfrm>
              <a:prstGeom prst="rect">
                <a:avLst/>
              </a:prstGeom>
              <a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5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589C1E34-87F8-964F-BBF0-0FDBC2A1958E}"/>
                  </a:ext>
                </a:extLst>
              </p:cNvPr>
              <p:cNvSpPr txBox="1"/>
              <p:nvPr/>
            </p:nvSpPr>
            <p:spPr>
              <a:xfrm>
                <a:off x="677802" y="2516336"/>
                <a:ext cx="1178512" cy="268011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defTabSz="844550">
                  <a:lnSpc>
                    <a:spcPct val="10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altLang="zh-HK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Data</a:t>
                </a:r>
                <a:r>
                  <a:rPr lang="zh-HK" altLang="en-US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 </a:t>
                </a:r>
                <a:r>
                  <a:rPr lang="en-US" altLang="zh-HK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processing</a:t>
                </a:r>
                <a:endParaRPr lang="en-US" sz="1000" kern="1200" dirty="0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9" name="群組 8">
              <a:extLst>
                <a:ext uri="{FF2B5EF4-FFF2-40B4-BE49-F238E27FC236}">
                  <a16:creationId xmlns:a16="http://schemas.microsoft.com/office/drawing/2014/main" id="{F9863241-FB52-B247-BBF2-5D3198AFBDB8}"/>
                </a:ext>
              </a:extLst>
            </p:cNvPr>
            <p:cNvGrpSpPr/>
            <p:nvPr/>
          </p:nvGrpSpPr>
          <p:grpSpPr>
            <a:xfrm>
              <a:off x="285672" y="2997047"/>
              <a:ext cx="1655126" cy="280800"/>
              <a:chOff x="219872" y="3020197"/>
              <a:chExt cx="1649857" cy="278851"/>
            </a:xfrm>
          </p:grpSpPr>
          <p:sp>
            <p:nvSpPr>
              <p:cNvPr id="16" name="矩形 15" descr="研究">
                <a:extLst>
                  <a:ext uri="{FF2B5EF4-FFF2-40B4-BE49-F238E27FC236}">
                    <a16:creationId xmlns:a16="http://schemas.microsoft.com/office/drawing/2014/main" id="{388417A2-AA2A-414D-8E47-E53A1859841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19872" y="3020197"/>
                <a:ext cx="324000" cy="278851"/>
              </a:xfrm>
              <a:prstGeom prst="rect">
                <a:avLst/>
              </a:prstGeom>
              <a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6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93307061-29B0-A946-874E-05E861A32D81}"/>
                  </a:ext>
                </a:extLst>
              </p:cNvPr>
              <p:cNvSpPr txBox="1"/>
              <p:nvPr/>
            </p:nvSpPr>
            <p:spPr>
              <a:xfrm>
                <a:off x="691217" y="3025617"/>
                <a:ext cx="1178512" cy="268011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defTabSz="844550">
                  <a:lnSpc>
                    <a:spcPct val="10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altLang="zh-HK" sz="1000" kern="1200" dirty="0">
                    <a:solidFill>
                      <a:schemeClr val="tx1"/>
                    </a:solidFill>
                  </a:rPr>
                  <a:t>Findings</a:t>
                </a:r>
                <a:endParaRPr lang="en-US" sz="1000" kern="12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0" name="群組 9">
              <a:extLst>
                <a:ext uri="{FF2B5EF4-FFF2-40B4-BE49-F238E27FC236}">
                  <a16:creationId xmlns:a16="http://schemas.microsoft.com/office/drawing/2014/main" id="{CD04EB9D-DF0C-B04F-982C-023BB7ED2EA9}"/>
                </a:ext>
              </a:extLst>
            </p:cNvPr>
            <p:cNvGrpSpPr/>
            <p:nvPr/>
          </p:nvGrpSpPr>
          <p:grpSpPr>
            <a:xfrm>
              <a:off x="292378" y="3521033"/>
              <a:ext cx="1641669" cy="280800"/>
              <a:chOff x="219872" y="3544183"/>
              <a:chExt cx="1636442" cy="278851"/>
            </a:xfrm>
          </p:grpSpPr>
          <p:sp>
            <p:nvSpPr>
              <p:cNvPr id="14" name="矩形 13" descr="鞋印">
                <a:extLst>
                  <a:ext uri="{FF2B5EF4-FFF2-40B4-BE49-F238E27FC236}">
                    <a16:creationId xmlns:a16="http://schemas.microsoft.com/office/drawing/2014/main" id="{F1997A46-D7BE-5E44-94F6-DFA3749B932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19872" y="3544183"/>
                <a:ext cx="324000" cy="278851"/>
              </a:xfrm>
              <a:prstGeom prst="rect">
                <a:avLst/>
              </a:prstGeom>
              <a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4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2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D6886C24-2FBB-BB48-B2BD-9A877996A7AF}"/>
                  </a:ext>
                </a:extLst>
              </p:cNvPr>
              <p:cNvSpPr txBox="1"/>
              <p:nvPr/>
            </p:nvSpPr>
            <p:spPr>
              <a:xfrm>
                <a:off x="677802" y="3549603"/>
                <a:ext cx="1178512" cy="268011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defTabSz="844550">
                  <a:lnSpc>
                    <a:spcPct val="10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altLang="zh-HK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Challenges</a:t>
                </a:r>
                <a:r>
                  <a:rPr lang="zh-HK" altLang="en-US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 </a:t>
                </a:r>
                <a:r>
                  <a:rPr lang="en-US" altLang="zh-HK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and</a:t>
                </a:r>
                <a:r>
                  <a:rPr lang="zh-HK" altLang="en-US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 </a:t>
                </a:r>
                <a:r>
                  <a:rPr lang="en-US" altLang="zh-HK" sz="1000" dirty="0">
                    <a:solidFill>
                      <a:schemeClr val="tx1">
                        <a:lumMod val="50000"/>
                      </a:schemeClr>
                    </a:solidFill>
                  </a:rPr>
                  <a:t>next</a:t>
                </a:r>
                <a:r>
                  <a:rPr lang="zh-HK" altLang="en-US" sz="1000" dirty="0">
                    <a:solidFill>
                      <a:schemeClr val="tx1">
                        <a:lumMod val="50000"/>
                      </a:schemeClr>
                    </a:solidFill>
                  </a:rPr>
                  <a:t> </a:t>
                </a:r>
                <a:r>
                  <a:rPr lang="en-US" altLang="zh-HK" sz="1000" dirty="0">
                    <a:solidFill>
                      <a:schemeClr val="tx1">
                        <a:lumMod val="50000"/>
                      </a:schemeClr>
                    </a:solidFill>
                  </a:rPr>
                  <a:t>steps</a:t>
                </a:r>
                <a:endParaRPr lang="en-US" sz="1000" kern="1200" dirty="0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11" name="群組 10">
              <a:extLst>
                <a:ext uri="{FF2B5EF4-FFF2-40B4-BE49-F238E27FC236}">
                  <a16:creationId xmlns:a16="http://schemas.microsoft.com/office/drawing/2014/main" id="{04F65093-404C-C348-9CAF-AD2F173D5F0C}"/>
                </a:ext>
              </a:extLst>
            </p:cNvPr>
            <p:cNvGrpSpPr/>
            <p:nvPr/>
          </p:nvGrpSpPr>
          <p:grpSpPr>
            <a:xfrm>
              <a:off x="292378" y="4030315"/>
              <a:ext cx="1641669" cy="280800"/>
              <a:chOff x="219872" y="4053465"/>
              <a:chExt cx="1636442" cy="278851"/>
            </a:xfrm>
          </p:grpSpPr>
          <p:sp>
            <p:nvSpPr>
              <p:cNvPr id="12" name="矩形 11" descr="星星">
                <a:extLst>
                  <a:ext uri="{FF2B5EF4-FFF2-40B4-BE49-F238E27FC236}">
                    <a16:creationId xmlns:a16="http://schemas.microsoft.com/office/drawing/2014/main" id="{37E4DDC0-5028-2743-BC1B-609FBA4A6D1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19872" y="4053465"/>
                <a:ext cx="324000" cy="278851"/>
              </a:xfrm>
              <a:prstGeom prst="rect">
                <a:avLst/>
              </a:prstGeom>
              <a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6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3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D3A6E90D-843C-ED47-8A36-EDC5BD5D023E}"/>
                  </a:ext>
                </a:extLst>
              </p:cNvPr>
              <p:cNvSpPr txBox="1"/>
              <p:nvPr/>
            </p:nvSpPr>
            <p:spPr>
              <a:xfrm>
                <a:off x="677802" y="4058885"/>
                <a:ext cx="1178512" cy="268011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defTabSz="844550">
                  <a:lnSpc>
                    <a:spcPct val="10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altLang="zh-HK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Conclusion</a:t>
                </a:r>
                <a:endParaRPr lang="en-US" sz="1000" kern="1200" dirty="0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</p:grpSp>
      </p:grpSp>
      <p:pic>
        <p:nvPicPr>
          <p:cNvPr id="26" name="Picture 2" descr="Slicing and Dicing Music Data for Fun and Profit">
            <a:extLst>
              <a:ext uri="{FF2B5EF4-FFF2-40B4-BE49-F238E27FC236}">
                <a16:creationId xmlns:a16="http://schemas.microsoft.com/office/drawing/2014/main" id="{95F0815C-A2D2-FB4F-A07C-04037F34FA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r="12500"/>
          <a:stretch/>
        </p:blipFill>
        <p:spPr bwMode="auto">
          <a:xfrm>
            <a:off x="127992" y="6183096"/>
            <a:ext cx="609941" cy="609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1" name="群組 40">
            <a:extLst>
              <a:ext uri="{FF2B5EF4-FFF2-40B4-BE49-F238E27FC236}">
                <a16:creationId xmlns:a16="http://schemas.microsoft.com/office/drawing/2014/main" id="{27FF1239-DCD4-E24E-B5C2-23ED0731DE75}"/>
              </a:ext>
            </a:extLst>
          </p:cNvPr>
          <p:cNvGrpSpPr/>
          <p:nvPr/>
        </p:nvGrpSpPr>
        <p:grpSpPr>
          <a:xfrm>
            <a:off x="2311761" y="195253"/>
            <a:ext cx="9696927" cy="515947"/>
            <a:chOff x="2311761" y="195253"/>
            <a:chExt cx="9696927" cy="515947"/>
          </a:xfrm>
        </p:grpSpPr>
        <p:grpSp>
          <p:nvGrpSpPr>
            <p:cNvPr id="42" name="群組 41">
              <a:extLst>
                <a:ext uri="{FF2B5EF4-FFF2-40B4-BE49-F238E27FC236}">
                  <a16:creationId xmlns:a16="http://schemas.microsoft.com/office/drawing/2014/main" id="{37377767-772C-9240-AB69-6CEDFDA030B7}"/>
                </a:ext>
              </a:extLst>
            </p:cNvPr>
            <p:cNvGrpSpPr/>
            <p:nvPr/>
          </p:nvGrpSpPr>
          <p:grpSpPr>
            <a:xfrm>
              <a:off x="10396799" y="195253"/>
              <a:ext cx="1611889" cy="515947"/>
              <a:chOff x="170942" y="-3226962"/>
              <a:chExt cx="9021184" cy="2887579"/>
            </a:xfrm>
          </p:grpSpPr>
          <p:sp>
            <p:nvSpPr>
              <p:cNvPr id="49" name="結束點 48">
                <a:extLst>
                  <a:ext uri="{FF2B5EF4-FFF2-40B4-BE49-F238E27FC236}">
                    <a16:creationId xmlns:a16="http://schemas.microsoft.com/office/drawing/2014/main" id="{2196165D-8505-154C-BE09-D56B37362B51}"/>
                  </a:ext>
                </a:extLst>
              </p:cNvPr>
              <p:cNvSpPr/>
              <p:nvPr/>
            </p:nvSpPr>
            <p:spPr>
              <a:xfrm>
                <a:off x="170942" y="-3226962"/>
                <a:ext cx="9021184" cy="2887579"/>
              </a:xfrm>
              <a:prstGeom prst="flowChartTerminator">
                <a:avLst/>
              </a:prstGeom>
              <a:solidFill>
                <a:schemeClr val="bg1">
                  <a:alpha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HK" altLang="en-US" sz="6600" spc="600" dirty="0"/>
              </a:p>
            </p:txBody>
          </p:sp>
          <p:pic>
            <p:nvPicPr>
              <p:cNvPr id="50" name="Picture 4" descr="ViuTV地獄白卡劇】《IT狗》(17) 星期一至五21:30 paypayduck已經成為連登仔嘅起底對象 | LIHKG 討論區">
                <a:extLst>
                  <a:ext uri="{FF2B5EF4-FFF2-40B4-BE49-F238E27FC236}">
                    <a16:creationId xmlns:a16="http://schemas.microsoft.com/office/drawing/2014/main" id="{FD8C7761-736F-DF43-9CE8-5B9F86FABF8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5854" t="9905" r="7484" b="40793"/>
              <a:stretch/>
            </p:blipFill>
            <p:spPr bwMode="auto">
              <a:xfrm>
                <a:off x="326365" y="-3133173"/>
                <a:ext cx="2700000" cy="2700000"/>
              </a:xfrm>
              <a:prstGeom prst="ellips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1" name="文字方塊 50">
                <a:extLst>
                  <a:ext uri="{FF2B5EF4-FFF2-40B4-BE49-F238E27FC236}">
                    <a16:creationId xmlns:a16="http://schemas.microsoft.com/office/drawing/2014/main" id="{5E9ACC7A-0FDE-1141-90D1-4489F3EF1F38}"/>
                  </a:ext>
                </a:extLst>
              </p:cNvPr>
              <p:cNvSpPr txBox="1"/>
              <p:nvPr/>
            </p:nvSpPr>
            <p:spPr>
              <a:xfrm>
                <a:off x="3269316" y="-2506448"/>
                <a:ext cx="5287864" cy="142108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HK" sz="1050" spc="100" dirty="0"/>
                  <a:t>Leftover</a:t>
                </a:r>
                <a:endParaRPr kumimoji="1" lang="zh-HK" altLang="en-US" sz="1050" spc="100" dirty="0"/>
              </a:p>
            </p:txBody>
          </p:sp>
          <p:sp>
            <p:nvSpPr>
              <p:cNvPr id="52" name="三角形 51">
                <a:extLst>
                  <a:ext uri="{FF2B5EF4-FFF2-40B4-BE49-F238E27FC236}">
                    <a16:creationId xmlns:a16="http://schemas.microsoft.com/office/drawing/2014/main" id="{778ECE41-EDC8-1C42-962A-16B0CABF4591}"/>
                  </a:ext>
                </a:extLst>
              </p:cNvPr>
              <p:cNvSpPr/>
              <p:nvPr/>
            </p:nvSpPr>
            <p:spPr>
              <a:xfrm rot="10800000">
                <a:off x="7765992" y="-2124201"/>
                <a:ext cx="791185" cy="682056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HK" altLang="en-US"/>
              </a:p>
            </p:txBody>
          </p:sp>
        </p:grpSp>
        <p:grpSp>
          <p:nvGrpSpPr>
            <p:cNvPr id="43" name="群組 42">
              <a:extLst>
                <a:ext uri="{FF2B5EF4-FFF2-40B4-BE49-F238E27FC236}">
                  <a16:creationId xmlns:a16="http://schemas.microsoft.com/office/drawing/2014/main" id="{A37833B6-A17D-6A43-B682-34118A8FD834}"/>
                </a:ext>
              </a:extLst>
            </p:cNvPr>
            <p:cNvGrpSpPr/>
            <p:nvPr/>
          </p:nvGrpSpPr>
          <p:grpSpPr>
            <a:xfrm>
              <a:off x="2311761" y="214182"/>
              <a:ext cx="480260" cy="480260"/>
              <a:chOff x="2311761" y="210725"/>
              <a:chExt cx="480260" cy="480260"/>
            </a:xfrm>
          </p:grpSpPr>
          <p:sp>
            <p:nvSpPr>
              <p:cNvPr id="47" name="橢圓 46">
                <a:extLst>
                  <a:ext uri="{FF2B5EF4-FFF2-40B4-BE49-F238E27FC236}">
                    <a16:creationId xmlns:a16="http://schemas.microsoft.com/office/drawing/2014/main" id="{7890D8D8-A5FD-CE45-BA99-0D7CED05455F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0800000">
                <a:off x="2311761" y="210725"/>
                <a:ext cx="480260" cy="48026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HK" altLang="en-US" sz="13800" dirty="0"/>
              </a:p>
            </p:txBody>
          </p:sp>
          <p:pic>
            <p:nvPicPr>
              <p:cNvPr id="48" name="圖形 47" descr="向右插入號 以實心填滿">
                <a:extLst>
                  <a:ext uri="{FF2B5EF4-FFF2-40B4-BE49-F238E27FC236}">
                    <a16:creationId xmlns:a16="http://schemas.microsoft.com/office/drawing/2014/main" id="{576B44EB-E496-8D41-A636-525DC23C4E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p:blipFill>
            <p:spPr>
              <a:xfrm rot="10800000">
                <a:off x="2311761" y="226215"/>
                <a:ext cx="449280" cy="449279"/>
              </a:xfrm>
              <a:prstGeom prst="rect">
                <a:avLst/>
              </a:prstGeom>
            </p:spPr>
          </p:pic>
        </p:grpSp>
        <p:grpSp>
          <p:nvGrpSpPr>
            <p:cNvPr id="44" name="群組 43">
              <a:extLst>
                <a:ext uri="{FF2B5EF4-FFF2-40B4-BE49-F238E27FC236}">
                  <a16:creationId xmlns:a16="http://schemas.microsoft.com/office/drawing/2014/main" id="{A9B299C6-590E-AC41-8396-87D5F817AEE3}"/>
                </a:ext>
              </a:extLst>
            </p:cNvPr>
            <p:cNvGrpSpPr/>
            <p:nvPr/>
          </p:nvGrpSpPr>
          <p:grpSpPr>
            <a:xfrm rot="10800000">
              <a:off x="3058501" y="214182"/>
              <a:ext cx="480260" cy="480260"/>
              <a:chOff x="2311761" y="210725"/>
              <a:chExt cx="480260" cy="480260"/>
            </a:xfrm>
          </p:grpSpPr>
          <p:sp>
            <p:nvSpPr>
              <p:cNvPr id="45" name="橢圓 44">
                <a:extLst>
                  <a:ext uri="{FF2B5EF4-FFF2-40B4-BE49-F238E27FC236}">
                    <a16:creationId xmlns:a16="http://schemas.microsoft.com/office/drawing/2014/main" id="{B654D816-2002-434E-908B-2DDD43EC2770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0800000">
                <a:off x="2311761" y="210725"/>
                <a:ext cx="480260" cy="48026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HK" altLang="en-US" sz="13800" dirty="0"/>
              </a:p>
            </p:txBody>
          </p:sp>
          <p:pic>
            <p:nvPicPr>
              <p:cNvPr id="46" name="圖形 45" descr="向右插入號 以實心填滿">
                <a:extLst>
                  <a:ext uri="{FF2B5EF4-FFF2-40B4-BE49-F238E27FC236}">
                    <a16:creationId xmlns:a16="http://schemas.microsoft.com/office/drawing/2014/main" id="{B2C49E3D-9B11-F841-95D2-F6BA38170A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/>
              </a:stretch>
            </p:blipFill>
            <p:spPr>
              <a:xfrm rot="10800000">
                <a:off x="2311761" y="226215"/>
                <a:ext cx="449280" cy="449279"/>
              </a:xfrm>
              <a:prstGeom prst="rect">
                <a:avLst/>
              </a:prstGeom>
            </p:spPr>
          </p:pic>
        </p:grpSp>
      </p:grpSp>
      <p:grpSp>
        <p:nvGrpSpPr>
          <p:cNvPr id="53" name="群組 52">
            <a:extLst>
              <a:ext uri="{FF2B5EF4-FFF2-40B4-BE49-F238E27FC236}">
                <a16:creationId xmlns:a16="http://schemas.microsoft.com/office/drawing/2014/main" id="{3EC3CE46-22D3-A943-B8D0-5B6F956FA223}"/>
              </a:ext>
            </a:extLst>
          </p:cNvPr>
          <p:cNvGrpSpPr/>
          <p:nvPr/>
        </p:nvGrpSpPr>
        <p:grpSpPr>
          <a:xfrm>
            <a:off x="3827950" y="210203"/>
            <a:ext cx="480261" cy="480261"/>
            <a:chOff x="5416952" y="2628166"/>
            <a:chExt cx="2453833" cy="2453833"/>
          </a:xfrm>
        </p:grpSpPr>
        <p:sp>
          <p:nvSpPr>
            <p:cNvPr id="54" name="橢圓 53">
              <a:extLst>
                <a:ext uri="{FF2B5EF4-FFF2-40B4-BE49-F238E27FC236}">
                  <a16:creationId xmlns:a16="http://schemas.microsoft.com/office/drawing/2014/main" id="{88662CD2-77A6-C148-8B63-5C6D70FBDDEC}"/>
                </a:ext>
              </a:extLst>
            </p:cNvPr>
            <p:cNvSpPr/>
            <p:nvPr/>
          </p:nvSpPr>
          <p:spPr>
            <a:xfrm>
              <a:off x="5416952" y="2628166"/>
              <a:ext cx="2453833" cy="2453833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HK" altLang="en-US"/>
            </a:p>
          </p:txBody>
        </p:sp>
        <p:sp>
          <p:nvSpPr>
            <p:cNvPr id="55" name="三角形 54">
              <a:extLst>
                <a:ext uri="{FF2B5EF4-FFF2-40B4-BE49-F238E27FC236}">
                  <a16:creationId xmlns:a16="http://schemas.microsoft.com/office/drawing/2014/main" id="{27D3BFE5-F95D-3B43-93D5-00B978AF8AA9}"/>
                </a:ext>
              </a:extLst>
            </p:cNvPr>
            <p:cNvSpPr/>
            <p:nvPr/>
          </p:nvSpPr>
          <p:spPr>
            <a:xfrm rot="5400000">
              <a:off x="6226436" y="3319872"/>
              <a:ext cx="1241684" cy="1070419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HK" altLang="en-US"/>
            </a:p>
          </p:txBody>
        </p:sp>
      </p:grpSp>
      <p:sp>
        <p:nvSpPr>
          <p:cNvPr id="56" name="文字方塊 55">
            <a:extLst>
              <a:ext uri="{FF2B5EF4-FFF2-40B4-BE49-F238E27FC236}">
                <a16:creationId xmlns:a16="http://schemas.microsoft.com/office/drawing/2014/main" id="{ADAA9789-6515-E847-BACE-20B2047C06E6}"/>
              </a:ext>
            </a:extLst>
          </p:cNvPr>
          <p:cNvSpPr txBox="1"/>
          <p:nvPr/>
        </p:nvSpPr>
        <p:spPr>
          <a:xfrm>
            <a:off x="4387833" y="265667"/>
            <a:ext cx="5685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HK" dirty="0"/>
              <a:t>Findings</a:t>
            </a:r>
            <a:endParaRPr kumimoji="1" lang="zh-HK" altLang="en-US" dirty="0"/>
          </a:p>
        </p:txBody>
      </p:sp>
      <p:grpSp>
        <p:nvGrpSpPr>
          <p:cNvPr id="57" name="群組 56">
            <a:extLst>
              <a:ext uri="{FF2B5EF4-FFF2-40B4-BE49-F238E27FC236}">
                <a16:creationId xmlns:a16="http://schemas.microsoft.com/office/drawing/2014/main" id="{54D3024A-6E4B-474A-AB84-BB0C214810A4}"/>
              </a:ext>
            </a:extLst>
          </p:cNvPr>
          <p:cNvGrpSpPr/>
          <p:nvPr/>
        </p:nvGrpSpPr>
        <p:grpSpPr>
          <a:xfrm>
            <a:off x="2311761" y="192360"/>
            <a:ext cx="9696927" cy="515947"/>
            <a:chOff x="2311761" y="195253"/>
            <a:chExt cx="9696927" cy="515947"/>
          </a:xfrm>
        </p:grpSpPr>
        <p:grpSp>
          <p:nvGrpSpPr>
            <p:cNvPr id="58" name="群組 57">
              <a:extLst>
                <a:ext uri="{FF2B5EF4-FFF2-40B4-BE49-F238E27FC236}">
                  <a16:creationId xmlns:a16="http://schemas.microsoft.com/office/drawing/2014/main" id="{D7EBF89C-6F02-0D4D-B021-96A1F65406D0}"/>
                </a:ext>
              </a:extLst>
            </p:cNvPr>
            <p:cNvGrpSpPr/>
            <p:nvPr/>
          </p:nvGrpSpPr>
          <p:grpSpPr>
            <a:xfrm>
              <a:off x="10396799" y="195253"/>
              <a:ext cx="1611889" cy="515947"/>
              <a:chOff x="170942" y="-3226962"/>
              <a:chExt cx="9021184" cy="2887579"/>
            </a:xfrm>
          </p:grpSpPr>
          <p:sp>
            <p:nvSpPr>
              <p:cNvPr id="65" name="結束點 64">
                <a:extLst>
                  <a:ext uri="{FF2B5EF4-FFF2-40B4-BE49-F238E27FC236}">
                    <a16:creationId xmlns:a16="http://schemas.microsoft.com/office/drawing/2014/main" id="{865C76A9-3E93-8B4E-83AF-DCDC1920B662}"/>
                  </a:ext>
                </a:extLst>
              </p:cNvPr>
              <p:cNvSpPr/>
              <p:nvPr/>
            </p:nvSpPr>
            <p:spPr>
              <a:xfrm>
                <a:off x="170942" y="-3226962"/>
                <a:ext cx="9021184" cy="2887579"/>
              </a:xfrm>
              <a:prstGeom prst="flowChartTerminator">
                <a:avLst/>
              </a:prstGeom>
              <a:solidFill>
                <a:schemeClr val="bg1">
                  <a:alpha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HK" altLang="en-US" sz="6600" spc="600" dirty="0"/>
              </a:p>
            </p:txBody>
          </p:sp>
          <p:pic>
            <p:nvPicPr>
              <p:cNvPr id="66" name="Picture 4" descr="ViuTV地獄白卡劇】《IT狗》(17) 星期一至五21:30 paypayduck已經成為連登仔嘅起底對象 | LIHKG 討論區">
                <a:extLst>
                  <a:ext uri="{FF2B5EF4-FFF2-40B4-BE49-F238E27FC236}">
                    <a16:creationId xmlns:a16="http://schemas.microsoft.com/office/drawing/2014/main" id="{DB38F72C-B6BD-6D40-A2FF-E7AE099C20F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5854" t="9905" r="7484" b="40793"/>
              <a:stretch/>
            </p:blipFill>
            <p:spPr bwMode="auto">
              <a:xfrm>
                <a:off x="326365" y="-3133173"/>
                <a:ext cx="2700000" cy="2700000"/>
              </a:xfrm>
              <a:prstGeom prst="ellips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7" name="文字方塊 66">
                <a:extLst>
                  <a:ext uri="{FF2B5EF4-FFF2-40B4-BE49-F238E27FC236}">
                    <a16:creationId xmlns:a16="http://schemas.microsoft.com/office/drawing/2014/main" id="{ED7AB1F7-BF22-954B-969F-2CD5960758B6}"/>
                  </a:ext>
                </a:extLst>
              </p:cNvPr>
              <p:cNvSpPr txBox="1"/>
              <p:nvPr/>
            </p:nvSpPr>
            <p:spPr>
              <a:xfrm>
                <a:off x="3269316" y="-2506448"/>
                <a:ext cx="5287864" cy="142108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HK" sz="1050" spc="100" dirty="0"/>
                  <a:t>Leftover</a:t>
                </a:r>
                <a:endParaRPr kumimoji="1" lang="zh-HK" altLang="en-US" sz="1050" spc="100" dirty="0"/>
              </a:p>
            </p:txBody>
          </p:sp>
          <p:sp>
            <p:nvSpPr>
              <p:cNvPr id="68" name="三角形 67">
                <a:extLst>
                  <a:ext uri="{FF2B5EF4-FFF2-40B4-BE49-F238E27FC236}">
                    <a16:creationId xmlns:a16="http://schemas.microsoft.com/office/drawing/2014/main" id="{D243F213-E5C4-8849-B319-67A04B59589D}"/>
                  </a:ext>
                </a:extLst>
              </p:cNvPr>
              <p:cNvSpPr/>
              <p:nvPr/>
            </p:nvSpPr>
            <p:spPr>
              <a:xfrm rot="10800000">
                <a:off x="7765992" y="-2124201"/>
                <a:ext cx="791185" cy="682056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HK" altLang="en-US"/>
              </a:p>
            </p:txBody>
          </p:sp>
        </p:grpSp>
        <p:grpSp>
          <p:nvGrpSpPr>
            <p:cNvPr id="59" name="群組 58">
              <a:extLst>
                <a:ext uri="{FF2B5EF4-FFF2-40B4-BE49-F238E27FC236}">
                  <a16:creationId xmlns:a16="http://schemas.microsoft.com/office/drawing/2014/main" id="{333CB829-18F9-E34F-809A-54DAFF0CA26A}"/>
                </a:ext>
              </a:extLst>
            </p:cNvPr>
            <p:cNvGrpSpPr/>
            <p:nvPr/>
          </p:nvGrpSpPr>
          <p:grpSpPr>
            <a:xfrm>
              <a:off x="2311761" y="214182"/>
              <a:ext cx="480260" cy="480260"/>
              <a:chOff x="2311761" y="210725"/>
              <a:chExt cx="480260" cy="480260"/>
            </a:xfrm>
          </p:grpSpPr>
          <p:sp>
            <p:nvSpPr>
              <p:cNvPr id="63" name="橢圓 62">
                <a:extLst>
                  <a:ext uri="{FF2B5EF4-FFF2-40B4-BE49-F238E27FC236}">
                    <a16:creationId xmlns:a16="http://schemas.microsoft.com/office/drawing/2014/main" id="{EA1B187E-A755-6443-AEEF-92D28C4EE904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0800000">
                <a:off x="2311761" y="210725"/>
                <a:ext cx="480260" cy="48026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HK" altLang="en-US" sz="13800" dirty="0"/>
              </a:p>
            </p:txBody>
          </p:sp>
          <p:pic>
            <p:nvPicPr>
              <p:cNvPr id="64" name="圖形 63" descr="向右插入號 以實心填滿">
                <a:extLst>
                  <a:ext uri="{FF2B5EF4-FFF2-40B4-BE49-F238E27FC236}">
                    <a16:creationId xmlns:a16="http://schemas.microsoft.com/office/drawing/2014/main" id="{FDA3E9F8-2378-2C46-8A40-CAA52F98A63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p:blipFill>
            <p:spPr>
              <a:xfrm rot="10800000">
                <a:off x="2311761" y="226215"/>
                <a:ext cx="449280" cy="449279"/>
              </a:xfrm>
              <a:prstGeom prst="rect">
                <a:avLst/>
              </a:prstGeom>
            </p:spPr>
          </p:pic>
        </p:grpSp>
        <p:grpSp>
          <p:nvGrpSpPr>
            <p:cNvPr id="60" name="群組 59">
              <a:extLst>
                <a:ext uri="{FF2B5EF4-FFF2-40B4-BE49-F238E27FC236}">
                  <a16:creationId xmlns:a16="http://schemas.microsoft.com/office/drawing/2014/main" id="{878F925A-09CA-9042-B9C9-8AA2F6B52669}"/>
                </a:ext>
              </a:extLst>
            </p:cNvPr>
            <p:cNvGrpSpPr/>
            <p:nvPr/>
          </p:nvGrpSpPr>
          <p:grpSpPr>
            <a:xfrm rot="10800000">
              <a:off x="3058501" y="214182"/>
              <a:ext cx="480260" cy="480260"/>
              <a:chOff x="2311761" y="210725"/>
              <a:chExt cx="480260" cy="480260"/>
            </a:xfrm>
          </p:grpSpPr>
          <p:sp>
            <p:nvSpPr>
              <p:cNvPr id="61" name="橢圓 60">
                <a:extLst>
                  <a:ext uri="{FF2B5EF4-FFF2-40B4-BE49-F238E27FC236}">
                    <a16:creationId xmlns:a16="http://schemas.microsoft.com/office/drawing/2014/main" id="{7B018BCF-57FC-1040-A285-76CD12A063F1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0800000">
                <a:off x="2311761" y="210725"/>
                <a:ext cx="480260" cy="48026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HK" altLang="en-US" sz="13800" dirty="0"/>
              </a:p>
            </p:txBody>
          </p:sp>
          <p:pic>
            <p:nvPicPr>
              <p:cNvPr id="62" name="圖形 61" descr="向右插入號 以實心填滿">
                <a:extLst>
                  <a:ext uri="{FF2B5EF4-FFF2-40B4-BE49-F238E27FC236}">
                    <a16:creationId xmlns:a16="http://schemas.microsoft.com/office/drawing/2014/main" id="{6C2654AC-94D2-3246-AA24-8F06C49E72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/>
              </a:stretch>
            </p:blipFill>
            <p:spPr>
              <a:xfrm rot="10800000">
                <a:off x="2311761" y="226215"/>
                <a:ext cx="449280" cy="449279"/>
              </a:xfrm>
              <a:prstGeom prst="rect">
                <a:avLst/>
              </a:prstGeom>
            </p:spPr>
          </p:pic>
        </p:grpSp>
      </p:grpSp>
      <p:sp>
        <p:nvSpPr>
          <p:cNvPr id="70" name="文字方塊 69">
            <a:extLst>
              <a:ext uri="{FF2B5EF4-FFF2-40B4-BE49-F238E27FC236}">
                <a16:creationId xmlns:a16="http://schemas.microsoft.com/office/drawing/2014/main" id="{A87198B8-E750-B446-9907-FC37506B0852}"/>
              </a:ext>
            </a:extLst>
          </p:cNvPr>
          <p:cNvSpPr txBox="1"/>
          <p:nvPr/>
        </p:nvSpPr>
        <p:spPr>
          <a:xfrm>
            <a:off x="2311761" y="809152"/>
            <a:ext cx="68076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HK" sz="2400" b="1" dirty="0"/>
              <a:t>Good afternoon</a:t>
            </a:r>
            <a:endParaRPr kumimoji="1" lang="zh-HK" altLang="en-US" sz="2400" b="1" dirty="0"/>
          </a:p>
        </p:txBody>
      </p:sp>
      <p:grpSp>
        <p:nvGrpSpPr>
          <p:cNvPr id="93" name="群組 92">
            <a:extLst>
              <a:ext uri="{FF2B5EF4-FFF2-40B4-BE49-F238E27FC236}">
                <a16:creationId xmlns:a16="http://schemas.microsoft.com/office/drawing/2014/main" id="{553D99D5-AC24-BF4B-90FD-0468BB7D3FA1}"/>
              </a:ext>
            </a:extLst>
          </p:cNvPr>
          <p:cNvGrpSpPr/>
          <p:nvPr/>
        </p:nvGrpSpPr>
        <p:grpSpPr>
          <a:xfrm>
            <a:off x="8874041" y="2405511"/>
            <a:ext cx="2939844" cy="777720"/>
            <a:chOff x="2222091" y="1389112"/>
            <a:chExt cx="3150009" cy="777720"/>
          </a:xfrm>
        </p:grpSpPr>
        <p:sp>
          <p:nvSpPr>
            <p:cNvPr id="77" name="矩形 76">
              <a:extLst>
                <a:ext uri="{FF2B5EF4-FFF2-40B4-BE49-F238E27FC236}">
                  <a16:creationId xmlns:a16="http://schemas.microsoft.com/office/drawing/2014/main" id="{AB96960C-7915-CC4A-BC3B-8C7EBD977519}"/>
                </a:ext>
              </a:extLst>
            </p:cNvPr>
            <p:cNvSpPr/>
            <p:nvPr/>
          </p:nvSpPr>
          <p:spPr>
            <a:xfrm>
              <a:off x="3089481" y="1389112"/>
              <a:ext cx="2282619" cy="777720"/>
            </a:xfrm>
            <a:prstGeom prst="rect">
              <a:avLst/>
            </a:prstGeom>
            <a:solidFill>
              <a:srgbClr val="A33F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-US" altLang="zh-HK" sz="1000" dirty="0"/>
                <a:t>2021 Top 5 Songs</a:t>
              </a:r>
              <a:endParaRPr kumimoji="1" lang="zh-HK" altLang="en-US" sz="1000" dirty="0"/>
            </a:p>
          </p:txBody>
        </p:sp>
        <p:grpSp>
          <p:nvGrpSpPr>
            <p:cNvPr id="87" name="群組 86">
              <a:extLst>
                <a:ext uri="{FF2B5EF4-FFF2-40B4-BE49-F238E27FC236}">
                  <a16:creationId xmlns:a16="http://schemas.microsoft.com/office/drawing/2014/main" id="{4D4822B0-C4F5-3444-B806-5FD0F1E5872E}"/>
                </a:ext>
              </a:extLst>
            </p:cNvPr>
            <p:cNvGrpSpPr/>
            <p:nvPr/>
          </p:nvGrpSpPr>
          <p:grpSpPr>
            <a:xfrm>
              <a:off x="2222091" y="1389112"/>
              <a:ext cx="973280" cy="777720"/>
              <a:chOff x="2222091" y="1389112"/>
              <a:chExt cx="973280" cy="777720"/>
            </a:xfrm>
          </p:grpSpPr>
          <p:sp>
            <p:nvSpPr>
              <p:cNvPr id="69" name="矩形 68">
                <a:extLst>
                  <a:ext uri="{FF2B5EF4-FFF2-40B4-BE49-F238E27FC236}">
                    <a16:creationId xmlns:a16="http://schemas.microsoft.com/office/drawing/2014/main" id="{D8615149-EB23-8E4F-AF68-423DCDCF9226}"/>
                  </a:ext>
                </a:extLst>
              </p:cNvPr>
              <p:cNvSpPr/>
              <p:nvPr/>
            </p:nvSpPr>
            <p:spPr>
              <a:xfrm>
                <a:off x="2311762" y="1389112"/>
                <a:ext cx="777720" cy="777720"/>
              </a:xfrm>
              <a:prstGeom prst="rect">
                <a:avLst/>
              </a:prstGeom>
              <a:gradFill flip="none" rotWithShape="1">
                <a:gsLst>
                  <a:gs pos="49000">
                    <a:srgbClr val="008F00"/>
                  </a:gs>
                  <a:gs pos="99000">
                    <a:srgbClr val="D5FC79"/>
                  </a:gs>
                </a:gsLst>
                <a:lin ang="16200000" scaled="1"/>
                <a:tileRect/>
              </a:gradFill>
              <a:effectLst/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HK" altLang="en-US" dirty="0"/>
              </a:p>
            </p:txBody>
          </p:sp>
          <p:sp>
            <p:nvSpPr>
              <p:cNvPr id="78" name="文字方塊 77">
                <a:extLst>
                  <a:ext uri="{FF2B5EF4-FFF2-40B4-BE49-F238E27FC236}">
                    <a16:creationId xmlns:a16="http://schemas.microsoft.com/office/drawing/2014/main" id="{A9B5D67B-2389-1947-A14E-AC31AD685B02}"/>
                  </a:ext>
                </a:extLst>
              </p:cNvPr>
              <p:cNvSpPr txBox="1"/>
              <p:nvPr/>
            </p:nvSpPr>
            <p:spPr>
              <a:xfrm>
                <a:off x="2311758" y="1516361"/>
                <a:ext cx="777721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HK" sz="1050" b="1" dirty="0"/>
                  <a:t>Top 5</a:t>
                </a:r>
              </a:p>
            </p:txBody>
          </p:sp>
          <p:sp>
            <p:nvSpPr>
              <p:cNvPr id="79" name="文字方塊 78">
                <a:extLst>
                  <a:ext uri="{FF2B5EF4-FFF2-40B4-BE49-F238E27FC236}">
                    <a16:creationId xmlns:a16="http://schemas.microsoft.com/office/drawing/2014/main" id="{5B8A3204-B1E1-9E4B-99F2-3D52E9F3C709}"/>
                  </a:ext>
                </a:extLst>
              </p:cNvPr>
              <p:cNvSpPr txBox="1"/>
              <p:nvPr/>
            </p:nvSpPr>
            <p:spPr>
              <a:xfrm>
                <a:off x="2222091" y="1817299"/>
                <a:ext cx="97328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HK" sz="800" b="1" dirty="0"/>
                  <a:t>Songs</a:t>
                </a:r>
                <a:endParaRPr kumimoji="1" lang="en-US" altLang="zh-HK" sz="1050" b="1" dirty="0"/>
              </a:p>
            </p:txBody>
          </p:sp>
          <p:cxnSp>
            <p:nvCxnSpPr>
              <p:cNvPr id="81" name="直線接點 80">
                <a:extLst>
                  <a:ext uri="{FF2B5EF4-FFF2-40B4-BE49-F238E27FC236}">
                    <a16:creationId xmlns:a16="http://schemas.microsoft.com/office/drawing/2014/main" id="{239FD2A0-858B-7149-BFA9-1EC876BD8455}"/>
                  </a:ext>
                </a:extLst>
              </p:cNvPr>
              <p:cNvCxnSpPr/>
              <p:nvPr/>
            </p:nvCxnSpPr>
            <p:spPr>
              <a:xfrm>
                <a:off x="2438400" y="1793788"/>
                <a:ext cx="52111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14" name="群組 113">
            <a:extLst>
              <a:ext uri="{FF2B5EF4-FFF2-40B4-BE49-F238E27FC236}">
                <a16:creationId xmlns:a16="http://schemas.microsoft.com/office/drawing/2014/main" id="{42779172-17E9-F645-9CE1-9F06E608D266}"/>
              </a:ext>
            </a:extLst>
          </p:cNvPr>
          <p:cNvGrpSpPr/>
          <p:nvPr/>
        </p:nvGrpSpPr>
        <p:grpSpPr>
          <a:xfrm>
            <a:off x="5606406" y="2405511"/>
            <a:ext cx="2915296" cy="777720"/>
            <a:chOff x="2248394" y="1389112"/>
            <a:chExt cx="3123706" cy="777720"/>
          </a:xfrm>
        </p:grpSpPr>
        <p:sp>
          <p:nvSpPr>
            <p:cNvPr id="115" name="矩形 114">
              <a:extLst>
                <a:ext uri="{FF2B5EF4-FFF2-40B4-BE49-F238E27FC236}">
                  <a16:creationId xmlns:a16="http://schemas.microsoft.com/office/drawing/2014/main" id="{2FBE3C42-6F9D-554E-9706-4C08114C75B0}"/>
                </a:ext>
              </a:extLst>
            </p:cNvPr>
            <p:cNvSpPr/>
            <p:nvPr/>
          </p:nvSpPr>
          <p:spPr>
            <a:xfrm>
              <a:off x="3089481" y="1389112"/>
              <a:ext cx="2282619" cy="777720"/>
            </a:xfrm>
            <a:prstGeom prst="rect">
              <a:avLst/>
            </a:prstGeom>
            <a:solidFill>
              <a:srgbClr val="A33F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-US" altLang="zh-HK" sz="1000" dirty="0"/>
                <a:t>2021 Top 5 </a:t>
              </a:r>
              <a:r>
                <a:rPr kumimoji="1" lang="zh-HK" altLang="en-US" sz="1000" dirty="0"/>
                <a:t> </a:t>
              </a:r>
              <a:r>
                <a:rPr kumimoji="1" lang="en-US" altLang="zh-HK" sz="1000" dirty="0"/>
                <a:t>earnings</a:t>
              </a:r>
            </a:p>
            <a:p>
              <a:r>
                <a:rPr kumimoji="1" lang="en-US" altLang="zh-HK" sz="1000" dirty="0"/>
                <a:t>(Streams)</a:t>
              </a:r>
              <a:endParaRPr kumimoji="1" lang="zh-HK" altLang="en-US" sz="1000" dirty="0"/>
            </a:p>
          </p:txBody>
        </p:sp>
        <p:grpSp>
          <p:nvGrpSpPr>
            <p:cNvPr id="116" name="群組 115">
              <a:extLst>
                <a:ext uri="{FF2B5EF4-FFF2-40B4-BE49-F238E27FC236}">
                  <a16:creationId xmlns:a16="http://schemas.microsoft.com/office/drawing/2014/main" id="{22FDAD33-3FFA-8243-B740-4553AD431E73}"/>
                </a:ext>
              </a:extLst>
            </p:cNvPr>
            <p:cNvGrpSpPr/>
            <p:nvPr/>
          </p:nvGrpSpPr>
          <p:grpSpPr>
            <a:xfrm>
              <a:off x="2248394" y="1389112"/>
              <a:ext cx="973280" cy="777720"/>
              <a:chOff x="2248394" y="1389112"/>
              <a:chExt cx="973280" cy="777720"/>
            </a:xfrm>
          </p:grpSpPr>
          <p:sp>
            <p:nvSpPr>
              <p:cNvPr id="117" name="矩形 116">
                <a:extLst>
                  <a:ext uri="{FF2B5EF4-FFF2-40B4-BE49-F238E27FC236}">
                    <a16:creationId xmlns:a16="http://schemas.microsoft.com/office/drawing/2014/main" id="{3BD14580-2A51-C142-A09C-FD622A38C4FB}"/>
                  </a:ext>
                </a:extLst>
              </p:cNvPr>
              <p:cNvSpPr/>
              <p:nvPr/>
            </p:nvSpPr>
            <p:spPr>
              <a:xfrm>
                <a:off x="2311762" y="1389112"/>
                <a:ext cx="777720" cy="777720"/>
              </a:xfrm>
              <a:prstGeom prst="rect">
                <a:avLst/>
              </a:prstGeom>
              <a:gradFill flip="none" rotWithShape="1">
                <a:gsLst>
                  <a:gs pos="40000">
                    <a:srgbClr val="009193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2700000" scaled="1"/>
                <a:tileRect/>
              </a:gradFill>
              <a:effectLst/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HK" altLang="en-US" dirty="0"/>
              </a:p>
            </p:txBody>
          </p:sp>
          <p:sp>
            <p:nvSpPr>
              <p:cNvPr id="118" name="文字方塊 117">
                <a:extLst>
                  <a:ext uri="{FF2B5EF4-FFF2-40B4-BE49-F238E27FC236}">
                    <a16:creationId xmlns:a16="http://schemas.microsoft.com/office/drawing/2014/main" id="{B41EF433-B323-6346-BC75-5BDB2B654BAE}"/>
                  </a:ext>
                </a:extLst>
              </p:cNvPr>
              <p:cNvSpPr txBox="1"/>
              <p:nvPr/>
            </p:nvSpPr>
            <p:spPr>
              <a:xfrm>
                <a:off x="2338061" y="1516361"/>
                <a:ext cx="777721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HK" sz="1050" b="1" dirty="0"/>
                  <a:t>Top 5</a:t>
                </a:r>
              </a:p>
            </p:txBody>
          </p:sp>
          <p:sp>
            <p:nvSpPr>
              <p:cNvPr id="119" name="文字方塊 118">
                <a:extLst>
                  <a:ext uri="{FF2B5EF4-FFF2-40B4-BE49-F238E27FC236}">
                    <a16:creationId xmlns:a16="http://schemas.microsoft.com/office/drawing/2014/main" id="{7758ECFE-0F85-A549-87E5-19E2EE337C5B}"/>
                  </a:ext>
                </a:extLst>
              </p:cNvPr>
              <p:cNvSpPr txBox="1"/>
              <p:nvPr/>
            </p:nvSpPr>
            <p:spPr>
              <a:xfrm>
                <a:off x="2248394" y="1817299"/>
                <a:ext cx="97328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HK" sz="800" b="1" dirty="0"/>
                  <a:t>Earnings</a:t>
                </a:r>
                <a:endParaRPr kumimoji="1" lang="en-US" altLang="zh-HK" sz="1050" b="1" dirty="0"/>
              </a:p>
            </p:txBody>
          </p:sp>
          <p:cxnSp>
            <p:nvCxnSpPr>
              <p:cNvPr id="120" name="直線接點 119">
                <a:extLst>
                  <a:ext uri="{FF2B5EF4-FFF2-40B4-BE49-F238E27FC236}">
                    <a16:creationId xmlns:a16="http://schemas.microsoft.com/office/drawing/2014/main" id="{C3D60489-7463-C34F-B663-6509AADC00F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64703" y="1793788"/>
                <a:ext cx="52111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21" name="群組 120">
            <a:extLst>
              <a:ext uri="{FF2B5EF4-FFF2-40B4-BE49-F238E27FC236}">
                <a16:creationId xmlns:a16="http://schemas.microsoft.com/office/drawing/2014/main" id="{15F26F1E-7F10-3544-9109-0AEB150377AE}"/>
              </a:ext>
            </a:extLst>
          </p:cNvPr>
          <p:cNvGrpSpPr/>
          <p:nvPr/>
        </p:nvGrpSpPr>
        <p:grpSpPr>
          <a:xfrm>
            <a:off x="2314222" y="2405511"/>
            <a:ext cx="2939844" cy="777720"/>
            <a:chOff x="2222091" y="1389112"/>
            <a:chExt cx="3150009" cy="777720"/>
          </a:xfrm>
        </p:grpSpPr>
        <p:sp>
          <p:nvSpPr>
            <p:cNvPr id="122" name="矩形 121">
              <a:extLst>
                <a:ext uri="{FF2B5EF4-FFF2-40B4-BE49-F238E27FC236}">
                  <a16:creationId xmlns:a16="http://schemas.microsoft.com/office/drawing/2014/main" id="{CF5ADDC4-6E34-BD43-A7A5-850C562F9E41}"/>
                </a:ext>
              </a:extLst>
            </p:cNvPr>
            <p:cNvSpPr/>
            <p:nvPr/>
          </p:nvSpPr>
          <p:spPr>
            <a:xfrm>
              <a:off x="3089481" y="1389112"/>
              <a:ext cx="2282619" cy="777720"/>
            </a:xfrm>
            <a:prstGeom prst="rect">
              <a:avLst/>
            </a:prstGeom>
            <a:solidFill>
              <a:srgbClr val="A33F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-US" altLang="zh-HK" sz="1000" dirty="0"/>
                <a:t>2021 Top 5 artists</a:t>
              </a:r>
              <a:endParaRPr kumimoji="1" lang="zh-HK" altLang="en-US" sz="1000" dirty="0"/>
            </a:p>
          </p:txBody>
        </p:sp>
        <p:grpSp>
          <p:nvGrpSpPr>
            <p:cNvPr id="123" name="群組 122">
              <a:extLst>
                <a:ext uri="{FF2B5EF4-FFF2-40B4-BE49-F238E27FC236}">
                  <a16:creationId xmlns:a16="http://schemas.microsoft.com/office/drawing/2014/main" id="{9D742649-1C35-2F45-8102-38F43DF598C4}"/>
                </a:ext>
              </a:extLst>
            </p:cNvPr>
            <p:cNvGrpSpPr/>
            <p:nvPr/>
          </p:nvGrpSpPr>
          <p:grpSpPr>
            <a:xfrm>
              <a:off x="2222091" y="1389112"/>
              <a:ext cx="973280" cy="777720"/>
              <a:chOff x="2222091" y="1389112"/>
              <a:chExt cx="973280" cy="777720"/>
            </a:xfrm>
          </p:grpSpPr>
          <p:sp>
            <p:nvSpPr>
              <p:cNvPr id="124" name="矩形 123">
                <a:extLst>
                  <a:ext uri="{FF2B5EF4-FFF2-40B4-BE49-F238E27FC236}">
                    <a16:creationId xmlns:a16="http://schemas.microsoft.com/office/drawing/2014/main" id="{F792FCE0-FAB2-5347-AD21-7545DB7EACD1}"/>
                  </a:ext>
                </a:extLst>
              </p:cNvPr>
              <p:cNvSpPr/>
              <p:nvPr/>
            </p:nvSpPr>
            <p:spPr>
              <a:xfrm>
                <a:off x="2311762" y="1389112"/>
                <a:ext cx="777720" cy="777720"/>
              </a:xfrm>
              <a:prstGeom prst="rect">
                <a:avLst/>
              </a:prstGeom>
              <a:gradFill flip="none" rotWithShape="1">
                <a:gsLst>
                  <a:gs pos="50000">
                    <a:srgbClr val="002060"/>
                  </a:gs>
                  <a:gs pos="0">
                    <a:schemeClr val="accent1">
                      <a:lumMod val="75000"/>
                    </a:schemeClr>
                  </a:gs>
                </a:gsLst>
                <a:lin ang="16200000" scaled="1"/>
                <a:tileRect/>
              </a:gradFill>
              <a:effectLst/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HK" altLang="en-US" dirty="0"/>
              </a:p>
            </p:txBody>
          </p:sp>
          <p:sp>
            <p:nvSpPr>
              <p:cNvPr id="125" name="文字方塊 124">
                <a:extLst>
                  <a:ext uri="{FF2B5EF4-FFF2-40B4-BE49-F238E27FC236}">
                    <a16:creationId xmlns:a16="http://schemas.microsoft.com/office/drawing/2014/main" id="{CC651989-4417-7744-B348-86C4628C6C0F}"/>
                  </a:ext>
                </a:extLst>
              </p:cNvPr>
              <p:cNvSpPr txBox="1"/>
              <p:nvPr/>
            </p:nvSpPr>
            <p:spPr>
              <a:xfrm>
                <a:off x="2311758" y="1516361"/>
                <a:ext cx="777721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HK" sz="1050" b="1" dirty="0"/>
                  <a:t>Top 5</a:t>
                </a:r>
              </a:p>
            </p:txBody>
          </p:sp>
          <p:sp>
            <p:nvSpPr>
              <p:cNvPr id="126" name="文字方塊 125">
                <a:extLst>
                  <a:ext uri="{FF2B5EF4-FFF2-40B4-BE49-F238E27FC236}">
                    <a16:creationId xmlns:a16="http://schemas.microsoft.com/office/drawing/2014/main" id="{EBAD49E3-96C4-5247-BC68-B212959B160C}"/>
                  </a:ext>
                </a:extLst>
              </p:cNvPr>
              <p:cNvSpPr txBox="1"/>
              <p:nvPr/>
            </p:nvSpPr>
            <p:spPr>
              <a:xfrm>
                <a:off x="2222091" y="1817299"/>
                <a:ext cx="97328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HK" sz="800" b="1" dirty="0"/>
                  <a:t>Artists</a:t>
                </a:r>
                <a:endParaRPr kumimoji="1" lang="en-US" altLang="zh-HK" sz="1050" b="1" dirty="0"/>
              </a:p>
            </p:txBody>
          </p:sp>
          <p:cxnSp>
            <p:nvCxnSpPr>
              <p:cNvPr id="127" name="直線接點 126">
                <a:extLst>
                  <a:ext uri="{FF2B5EF4-FFF2-40B4-BE49-F238E27FC236}">
                    <a16:creationId xmlns:a16="http://schemas.microsoft.com/office/drawing/2014/main" id="{8C91702E-F5C0-C54B-871A-27DB23C7FDD3}"/>
                  </a:ext>
                </a:extLst>
              </p:cNvPr>
              <p:cNvCxnSpPr/>
              <p:nvPr/>
            </p:nvCxnSpPr>
            <p:spPr>
              <a:xfrm>
                <a:off x="2438400" y="1793788"/>
                <a:ext cx="52111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33" name="群組 132">
            <a:extLst>
              <a:ext uri="{FF2B5EF4-FFF2-40B4-BE49-F238E27FC236}">
                <a16:creationId xmlns:a16="http://schemas.microsoft.com/office/drawing/2014/main" id="{FBC1FA83-2093-1C4D-8908-FD8C59F11F23}"/>
              </a:ext>
            </a:extLst>
          </p:cNvPr>
          <p:cNvGrpSpPr/>
          <p:nvPr/>
        </p:nvGrpSpPr>
        <p:grpSpPr>
          <a:xfrm>
            <a:off x="8874041" y="1445177"/>
            <a:ext cx="2939844" cy="777720"/>
            <a:chOff x="2222091" y="1389112"/>
            <a:chExt cx="3150009" cy="777720"/>
          </a:xfrm>
        </p:grpSpPr>
        <p:sp>
          <p:nvSpPr>
            <p:cNvPr id="134" name="矩形 133">
              <a:extLst>
                <a:ext uri="{FF2B5EF4-FFF2-40B4-BE49-F238E27FC236}">
                  <a16:creationId xmlns:a16="http://schemas.microsoft.com/office/drawing/2014/main" id="{752241D4-9661-D943-83C6-AD077C8DA8D0}"/>
                </a:ext>
              </a:extLst>
            </p:cNvPr>
            <p:cNvSpPr/>
            <p:nvPr/>
          </p:nvSpPr>
          <p:spPr>
            <a:xfrm>
              <a:off x="3089481" y="1389112"/>
              <a:ext cx="2282619" cy="777720"/>
            </a:xfrm>
            <a:prstGeom prst="rect">
              <a:avLst/>
            </a:prstGeom>
            <a:solidFill>
              <a:srgbClr val="A33F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-US" altLang="zh-HK" sz="1000" dirty="0"/>
                <a:t>2020 Top 5 Songs</a:t>
              </a:r>
              <a:endParaRPr kumimoji="1" lang="zh-HK" altLang="en-US" sz="1000" dirty="0"/>
            </a:p>
          </p:txBody>
        </p:sp>
        <p:grpSp>
          <p:nvGrpSpPr>
            <p:cNvPr id="135" name="群組 134">
              <a:extLst>
                <a:ext uri="{FF2B5EF4-FFF2-40B4-BE49-F238E27FC236}">
                  <a16:creationId xmlns:a16="http://schemas.microsoft.com/office/drawing/2014/main" id="{8B98CAF1-ECE2-6A4F-9308-06D53C40D253}"/>
                </a:ext>
              </a:extLst>
            </p:cNvPr>
            <p:cNvGrpSpPr/>
            <p:nvPr/>
          </p:nvGrpSpPr>
          <p:grpSpPr>
            <a:xfrm>
              <a:off x="2222091" y="1389112"/>
              <a:ext cx="973280" cy="777720"/>
              <a:chOff x="2222091" y="1389112"/>
              <a:chExt cx="973280" cy="777720"/>
            </a:xfrm>
          </p:grpSpPr>
          <p:sp>
            <p:nvSpPr>
              <p:cNvPr id="136" name="矩形 135">
                <a:extLst>
                  <a:ext uri="{FF2B5EF4-FFF2-40B4-BE49-F238E27FC236}">
                    <a16:creationId xmlns:a16="http://schemas.microsoft.com/office/drawing/2014/main" id="{DA5DCDA3-543C-5E48-B588-719A245EA0D5}"/>
                  </a:ext>
                </a:extLst>
              </p:cNvPr>
              <p:cNvSpPr/>
              <p:nvPr/>
            </p:nvSpPr>
            <p:spPr>
              <a:xfrm>
                <a:off x="2311762" y="1389112"/>
                <a:ext cx="777720" cy="777720"/>
              </a:xfrm>
              <a:prstGeom prst="rect">
                <a:avLst/>
              </a:prstGeom>
              <a:gradFill flip="none" rotWithShape="1">
                <a:gsLst>
                  <a:gs pos="49000">
                    <a:srgbClr val="FFC000"/>
                  </a:gs>
                  <a:gs pos="100000">
                    <a:srgbClr val="F28B03"/>
                  </a:gs>
                </a:gsLst>
                <a:lin ang="16200000" scaled="1"/>
                <a:tileRect/>
              </a:gradFill>
              <a:effectLst/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HK" altLang="en-US" dirty="0"/>
              </a:p>
            </p:txBody>
          </p:sp>
          <p:sp>
            <p:nvSpPr>
              <p:cNvPr id="137" name="文字方塊 136">
                <a:extLst>
                  <a:ext uri="{FF2B5EF4-FFF2-40B4-BE49-F238E27FC236}">
                    <a16:creationId xmlns:a16="http://schemas.microsoft.com/office/drawing/2014/main" id="{D50657D9-ED26-9747-B1FC-49CEC69D99D8}"/>
                  </a:ext>
                </a:extLst>
              </p:cNvPr>
              <p:cNvSpPr txBox="1"/>
              <p:nvPr/>
            </p:nvSpPr>
            <p:spPr>
              <a:xfrm>
                <a:off x="2311758" y="1516361"/>
                <a:ext cx="777721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HK" sz="1050" b="1" dirty="0"/>
                  <a:t>Top 5</a:t>
                </a:r>
              </a:p>
            </p:txBody>
          </p:sp>
          <p:sp>
            <p:nvSpPr>
              <p:cNvPr id="138" name="文字方塊 137">
                <a:extLst>
                  <a:ext uri="{FF2B5EF4-FFF2-40B4-BE49-F238E27FC236}">
                    <a16:creationId xmlns:a16="http://schemas.microsoft.com/office/drawing/2014/main" id="{1D861B34-80B2-8E40-A444-DCCD2993ECC0}"/>
                  </a:ext>
                </a:extLst>
              </p:cNvPr>
              <p:cNvSpPr txBox="1"/>
              <p:nvPr/>
            </p:nvSpPr>
            <p:spPr>
              <a:xfrm>
                <a:off x="2222091" y="1817299"/>
                <a:ext cx="97328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HK" sz="800" b="1" dirty="0"/>
                  <a:t>Songs</a:t>
                </a:r>
                <a:endParaRPr kumimoji="1" lang="en-US" altLang="zh-HK" sz="1050" b="1" dirty="0"/>
              </a:p>
            </p:txBody>
          </p:sp>
          <p:cxnSp>
            <p:nvCxnSpPr>
              <p:cNvPr id="139" name="直線接點 138">
                <a:extLst>
                  <a:ext uri="{FF2B5EF4-FFF2-40B4-BE49-F238E27FC236}">
                    <a16:creationId xmlns:a16="http://schemas.microsoft.com/office/drawing/2014/main" id="{0747A4F9-6D13-B140-A9F3-82502C6D8DFB}"/>
                  </a:ext>
                </a:extLst>
              </p:cNvPr>
              <p:cNvCxnSpPr/>
              <p:nvPr/>
            </p:nvCxnSpPr>
            <p:spPr>
              <a:xfrm>
                <a:off x="2438400" y="1793788"/>
                <a:ext cx="52111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40" name="群組 139">
            <a:extLst>
              <a:ext uri="{FF2B5EF4-FFF2-40B4-BE49-F238E27FC236}">
                <a16:creationId xmlns:a16="http://schemas.microsoft.com/office/drawing/2014/main" id="{9C3C6DC9-898A-4F47-9530-C17D047578FD}"/>
              </a:ext>
            </a:extLst>
          </p:cNvPr>
          <p:cNvGrpSpPr/>
          <p:nvPr/>
        </p:nvGrpSpPr>
        <p:grpSpPr>
          <a:xfrm>
            <a:off x="5606406" y="1445177"/>
            <a:ext cx="2915296" cy="777720"/>
            <a:chOff x="2248394" y="1389112"/>
            <a:chExt cx="3123706" cy="777720"/>
          </a:xfrm>
        </p:grpSpPr>
        <p:sp>
          <p:nvSpPr>
            <p:cNvPr id="141" name="矩形 140">
              <a:extLst>
                <a:ext uri="{FF2B5EF4-FFF2-40B4-BE49-F238E27FC236}">
                  <a16:creationId xmlns:a16="http://schemas.microsoft.com/office/drawing/2014/main" id="{F7079DCF-5ED7-8B4C-A13E-393E4EDB33CE}"/>
                </a:ext>
              </a:extLst>
            </p:cNvPr>
            <p:cNvSpPr/>
            <p:nvPr/>
          </p:nvSpPr>
          <p:spPr>
            <a:xfrm>
              <a:off x="3089481" y="1389112"/>
              <a:ext cx="2282619" cy="777720"/>
            </a:xfrm>
            <a:prstGeom prst="rect">
              <a:avLst/>
            </a:prstGeom>
            <a:solidFill>
              <a:srgbClr val="A33F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-US" altLang="zh-HK" sz="1000" dirty="0"/>
                <a:t>2020 Top 5 </a:t>
              </a:r>
              <a:r>
                <a:rPr kumimoji="1" lang="zh-HK" altLang="en-US" sz="1000" dirty="0"/>
                <a:t> </a:t>
              </a:r>
              <a:r>
                <a:rPr kumimoji="1" lang="en-US" altLang="zh-HK" sz="1000" dirty="0"/>
                <a:t>earnings</a:t>
              </a:r>
            </a:p>
            <a:p>
              <a:r>
                <a:rPr kumimoji="1" lang="en-US" altLang="zh-HK" sz="1000" dirty="0"/>
                <a:t>(Streams)</a:t>
              </a:r>
            </a:p>
          </p:txBody>
        </p:sp>
        <p:grpSp>
          <p:nvGrpSpPr>
            <p:cNvPr id="142" name="群組 141">
              <a:extLst>
                <a:ext uri="{FF2B5EF4-FFF2-40B4-BE49-F238E27FC236}">
                  <a16:creationId xmlns:a16="http://schemas.microsoft.com/office/drawing/2014/main" id="{D10DF024-7B7A-454E-8A26-82638EC04B9B}"/>
                </a:ext>
              </a:extLst>
            </p:cNvPr>
            <p:cNvGrpSpPr/>
            <p:nvPr/>
          </p:nvGrpSpPr>
          <p:grpSpPr>
            <a:xfrm>
              <a:off x="2248394" y="1389112"/>
              <a:ext cx="973280" cy="777720"/>
              <a:chOff x="2248394" y="1389112"/>
              <a:chExt cx="973280" cy="777720"/>
            </a:xfrm>
          </p:grpSpPr>
          <p:sp>
            <p:nvSpPr>
              <p:cNvPr id="143" name="矩形 142">
                <a:extLst>
                  <a:ext uri="{FF2B5EF4-FFF2-40B4-BE49-F238E27FC236}">
                    <a16:creationId xmlns:a16="http://schemas.microsoft.com/office/drawing/2014/main" id="{BECF88D1-CCBB-A747-B970-8E8AF8BAB914}"/>
                  </a:ext>
                </a:extLst>
              </p:cNvPr>
              <p:cNvSpPr/>
              <p:nvPr/>
            </p:nvSpPr>
            <p:spPr>
              <a:xfrm>
                <a:off x="2311762" y="1389112"/>
                <a:ext cx="777720" cy="777720"/>
              </a:xfrm>
              <a:prstGeom prst="rect">
                <a:avLst/>
              </a:prstGeom>
              <a:gradFill flip="none" rotWithShape="1">
                <a:gsLst>
                  <a:gs pos="100000">
                    <a:srgbClr val="F5A778"/>
                  </a:gs>
                  <a:gs pos="40000">
                    <a:srgbClr val="F66832"/>
                  </a:gs>
                </a:gsLst>
                <a:lin ang="2700000" scaled="1"/>
                <a:tileRect/>
              </a:gradFill>
              <a:effectLst/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HK" altLang="en-US" dirty="0"/>
              </a:p>
            </p:txBody>
          </p:sp>
          <p:sp>
            <p:nvSpPr>
              <p:cNvPr id="144" name="文字方塊 143">
                <a:extLst>
                  <a:ext uri="{FF2B5EF4-FFF2-40B4-BE49-F238E27FC236}">
                    <a16:creationId xmlns:a16="http://schemas.microsoft.com/office/drawing/2014/main" id="{882B9723-9AD9-0644-ADBE-8F5290B4437E}"/>
                  </a:ext>
                </a:extLst>
              </p:cNvPr>
              <p:cNvSpPr txBox="1"/>
              <p:nvPr/>
            </p:nvSpPr>
            <p:spPr>
              <a:xfrm>
                <a:off x="2338061" y="1516361"/>
                <a:ext cx="777721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HK" sz="1050" b="1" dirty="0"/>
                  <a:t>Top 5</a:t>
                </a:r>
              </a:p>
            </p:txBody>
          </p:sp>
          <p:sp>
            <p:nvSpPr>
              <p:cNvPr id="145" name="文字方塊 144">
                <a:extLst>
                  <a:ext uri="{FF2B5EF4-FFF2-40B4-BE49-F238E27FC236}">
                    <a16:creationId xmlns:a16="http://schemas.microsoft.com/office/drawing/2014/main" id="{C19A6395-A718-5546-8FC6-EF60BEE299D7}"/>
                  </a:ext>
                </a:extLst>
              </p:cNvPr>
              <p:cNvSpPr txBox="1"/>
              <p:nvPr/>
            </p:nvSpPr>
            <p:spPr>
              <a:xfrm>
                <a:off x="2248394" y="1817299"/>
                <a:ext cx="97328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HK" sz="800" b="1" dirty="0"/>
                  <a:t>Earnings</a:t>
                </a:r>
                <a:endParaRPr kumimoji="1" lang="en-US" altLang="zh-HK" sz="1050" b="1" dirty="0"/>
              </a:p>
            </p:txBody>
          </p:sp>
          <p:cxnSp>
            <p:nvCxnSpPr>
              <p:cNvPr id="146" name="直線接點 145">
                <a:extLst>
                  <a:ext uri="{FF2B5EF4-FFF2-40B4-BE49-F238E27FC236}">
                    <a16:creationId xmlns:a16="http://schemas.microsoft.com/office/drawing/2014/main" id="{970973CA-E7F7-7143-8DDC-E7F4B03C492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64703" y="1793788"/>
                <a:ext cx="52111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47" name="群組 146">
            <a:extLst>
              <a:ext uri="{FF2B5EF4-FFF2-40B4-BE49-F238E27FC236}">
                <a16:creationId xmlns:a16="http://schemas.microsoft.com/office/drawing/2014/main" id="{03F4B86B-2FCC-564E-B854-054839263793}"/>
              </a:ext>
            </a:extLst>
          </p:cNvPr>
          <p:cNvGrpSpPr/>
          <p:nvPr/>
        </p:nvGrpSpPr>
        <p:grpSpPr>
          <a:xfrm>
            <a:off x="2314222" y="1445177"/>
            <a:ext cx="2939844" cy="777720"/>
            <a:chOff x="2222091" y="1389112"/>
            <a:chExt cx="3150009" cy="777720"/>
          </a:xfrm>
        </p:grpSpPr>
        <p:sp>
          <p:nvSpPr>
            <p:cNvPr id="148" name="矩形 147">
              <a:extLst>
                <a:ext uri="{FF2B5EF4-FFF2-40B4-BE49-F238E27FC236}">
                  <a16:creationId xmlns:a16="http://schemas.microsoft.com/office/drawing/2014/main" id="{91B9C7CE-E880-B441-B94D-AEBB6343DDA5}"/>
                </a:ext>
              </a:extLst>
            </p:cNvPr>
            <p:cNvSpPr/>
            <p:nvPr/>
          </p:nvSpPr>
          <p:spPr>
            <a:xfrm>
              <a:off x="3089481" y="1389112"/>
              <a:ext cx="2282619" cy="777720"/>
            </a:xfrm>
            <a:prstGeom prst="rect">
              <a:avLst/>
            </a:prstGeom>
            <a:solidFill>
              <a:srgbClr val="A33F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-US" altLang="zh-HK" sz="1000" dirty="0"/>
                <a:t>2020 Top 5 artists</a:t>
              </a:r>
              <a:endParaRPr kumimoji="1" lang="zh-HK" altLang="en-US" sz="1000" dirty="0"/>
            </a:p>
          </p:txBody>
        </p:sp>
        <p:grpSp>
          <p:nvGrpSpPr>
            <p:cNvPr id="149" name="群組 148">
              <a:extLst>
                <a:ext uri="{FF2B5EF4-FFF2-40B4-BE49-F238E27FC236}">
                  <a16:creationId xmlns:a16="http://schemas.microsoft.com/office/drawing/2014/main" id="{51AFE47C-540B-4041-96F8-95AC5694D356}"/>
                </a:ext>
              </a:extLst>
            </p:cNvPr>
            <p:cNvGrpSpPr/>
            <p:nvPr/>
          </p:nvGrpSpPr>
          <p:grpSpPr>
            <a:xfrm>
              <a:off x="2222091" y="1389112"/>
              <a:ext cx="973280" cy="777720"/>
              <a:chOff x="2222091" y="1389112"/>
              <a:chExt cx="973280" cy="777720"/>
            </a:xfrm>
          </p:grpSpPr>
          <p:sp>
            <p:nvSpPr>
              <p:cNvPr id="150" name="矩形 149">
                <a:extLst>
                  <a:ext uri="{FF2B5EF4-FFF2-40B4-BE49-F238E27FC236}">
                    <a16:creationId xmlns:a16="http://schemas.microsoft.com/office/drawing/2014/main" id="{E9245E63-1220-1A45-B9BB-C0E3439F018B}"/>
                  </a:ext>
                </a:extLst>
              </p:cNvPr>
              <p:cNvSpPr/>
              <p:nvPr/>
            </p:nvSpPr>
            <p:spPr>
              <a:xfrm>
                <a:off x="2311762" y="1389112"/>
                <a:ext cx="777720" cy="777720"/>
              </a:xfrm>
              <a:prstGeom prst="rect">
                <a:avLst/>
              </a:prstGeom>
              <a:gradFill flip="none" rotWithShape="1">
                <a:gsLst>
                  <a:gs pos="40000">
                    <a:srgbClr val="FF0000"/>
                  </a:gs>
                  <a:gs pos="0">
                    <a:srgbClr val="FF7E79"/>
                  </a:gs>
                </a:gsLst>
                <a:lin ang="16200000" scaled="1"/>
                <a:tileRect/>
              </a:gradFill>
              <a:effectLst/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HK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51" name="文字方塊 150">
                <a:extLst>
                  <a:ext uri="{FF2B5EF4-FFF2-40B4-BE49-F238E27FC236}">
                    <a16:creationId xmlns:a16="http://schemas.microsoft.com/office/drawing/2014/main" id="{CB191841-F21E-4D4B-B8EA-9EB2823B4539}"/>
                  </a:ext>
                </a:extLst>
              </p:cNvPr>
              <p:cNvSpPr txBox="1"/>
              <p:nvPr/>
            </p:nvSpPr>
            <p:spPr>
              <a:xfrm>
                <a:off x="2311758" y="1516361"/>
                <a:ext cx="777721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HK" sz="1050" b="1" dirty="0"/>
                  <a:t>Top 5</a:t>
                </a:r>
              </a:p>
            </p:txBody>
          </p:sp>
          <p:sp>
            <p:nvSpPr>
              <p:cNvPr id="152" name="文字方塊 151">
                <a:extLst>
                  <a:ext uri="{FF2B5EF4-FFF2-40B4-BE49-F238E27FC236}">
                    <a16:creationId xmlns:a16="http://schemas.microsoft.com/office/drawing/2014/main" id="{408A0F2E-878F-CA4F-ACD4-6DDE88E6C408}"/>
                  </a:ext>
                </a:extLst>
              </p:cNvPr>
              <p:cNvSpPr txBox="1"/>
              <p:nvPr/>
            </p:nvSpPr>
            <p:spPr>
              <a:xfrm>
                <a:off x="2222091" y="1817299"/>
                <a:ext cx="97328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HK" sz="800" b="1" dirty="0"/>
                  <a:t>Artists</a:t>
                </a:r>
                <a:endParaRPr kumimoji="1" lang="en-US" altLang="zh-HK" sz="1050" b="1" dirty="0"/>
              </a:p>
            </p:txBody>
          </p:sp>
          <p:cxnSp>
            <p:nvCxnSpPr>
              <p:cNvPr id="153" name="直線接點 152">
                <a:extLst>
                  <a:ext uri="{FF2B5EF4-FFF2-40B4-BE49-F238E27FC236}">
                    <a16:creationId xmlns:a16="http://schemas.microsoft.com/office/drawing/2014/main" id="{DFA610AC-F3B2-8B40-921B-6F36A0107646}"/>
                  </a:ext>
                </a:extLst>
              </p:cNvPr>
              <p:cNvCxnSpPr/>
              <p:nvPr/>
            </p:nvCxnSpPr>
            <p:spPr>
              <a:xfrm>
                <a:off x="2438400" y="1793788"/>
                <a:ext cx="52111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57" name="文字方塊 156">
            <a:extLst>
              <a:ext uri="{FF2B5EF4-FFF2-40B4-BE49-F238E27FC236}">
                <a16:creationId xmlns:a16="http://schemas.microsoft.com/office/drawing/2014/main" id="{492B72AE-2AA5-5547-922E-5C93EEA20DA0}"/>
              </a:ext>
            </a:extLst>
          </p:cNvPr>
          <p:cNvSpPr txBox="1"/>
          <p:nvPr/>
        </p:nvSpPr>
        <p:spPr>
          <a:xfrm>
            <a:off x="2311761" y="3391304"/>
            <a:ext cx="68076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HK" sz="1400" dirty="0"/>
              <a:t>Top streams earnings</a:t>
            </a:r>
            <a:endParaRPr kumimoji="1" lang="zh-HK" altLang="en-US" sz="1400" dirty="0"/>
          </a:p>
        </p:txBody>
      </p:sp>
      <p:pic>
        <p:nvPicPr>
          <p:cNvPr id="1026" name="Picture 2" descr="Dear Jane | Spotify">
            <a:extLst>
              <a:ext uri="{FF2B5EF4-FFF2-40B4-BE49-F238E27FC236}">
                <a16:creationId xmlns:a16="http://schemas.microsoft.com/office/drawing/2014/main" id="{211AB7C5-88DB-6045-970D-B18F661D93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6" t="3453" r="567"/>
          <a:stretch/>
        </p:blipFill>
        <p:spPr bwMode="auto">
          <a:xfrm>
            <a:off x="2404700" y="3925886"/>
            <a:ext cx="1434628" cy="1434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LACKPINK | BLACK PINK Wiki | Fandom">
            <a:extLst>
              <a:ext uri="{FF2B5EF4-FFF2-40B4-BE49-F238E27FC236}">
                <a16:creationId xmlns:a16="http://schemas.microsoft.com/office/drawing/2014/main" id="{AB2E3E99-465C-1144-A7BC-D89DD08BF2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00" b="10000"/>
          <a:stretch/>
        </p:blipFill>
        <p:spPr bwMode="auto">
          <a:xfrm>
            <a:off x="4398702" y="3925000"/>
            <a:ext cx="1436400" cy="143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Eason Chan | Spotify">
            <a:extLst>
              <a:ext uri="{FF2B5EF4-FFF2-40B4-BE49-F238E27FC236}">
                <a16:creationId xmlns:a16="http://schemas.microsoft.com/office/drawing/2014/main" id="{808D081C-4B2C-8343-ACE1-3BFEF1C9C3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394477" y="3925000"/>
            <a:ext cx="1436400" cy="143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Ed Sheeran - LETRAS.COM (224 canciones)">
            <a:extLst>
              <a:ext uri="{FF2B5EF4-FFF2-40B4-BE49-F238E27FC236}">
                <a16:creationId xmlns:a16="http://schemas.microsoft.com/office/drawing/2014/main" id="{31A555B7-C2EC-4241-819B-44B236077C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6026" y="3925000"/>
            <a:ext cx="1436400" cy="143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BTS太神了！知名餐廳「推特改名」 竟只因「忙內柾國」口誤">
            <a:extLst>
              <a:ext uri="{FF2B5EF4-FFF2-40B4-BE49-F238E27FC236}">
                <a16:creationId xmlns:a16="http://schemas.microsoft.com/office/drawing/2014/main" id="{EACD4492-1B21-6A4E-B628-B3F2D45F36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0" r="470"/>
          <a:stretch/>
        </p:blipFill>
        <p:spPr bwMode="auto">
          <a:xfrm>
            <a:off x="8390251" y="3921415"/>
            <a:ext cx="1436400" cy="143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8" name="文字方塊 167">
            <a:extLst>
              <a:ext uri="{FF2B5EF4-FFF2-40B4-BE49-F238E27FC236}">
                <a16:creationId xmlns:a16="http://schemas.microsoft.com/office/drawing/2014/main" id="{0D0505BA-FFAB-6147-A400-C61CBC88F0C3}"/>
              </a:ext>
            </a:extLst>
          </p:cNvPr>
          <p:cNvSpPr txBox="1"/>
          <p:nvPr/>
        </p:nvSpPr>
        <p:spPr>
          <a:xfrm>
            <a:off x="2404700" y="5357815"/>
            <a:ext cx="14414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HK" sz="1000" dirty="0"/>
              <a:t>Dear Jane</a:t>
            </a:r>
            <a:endParaRPr kumimoji="1" lang="zh-HK" altLang="en-US" sz="1000" dirty="0"/>
          </a:p>
        </p:txBody>
      </p:sp>
      <p:sp>
        <p:nvSpPr>
          <p:cNvPr id="170" name="文字方塊 169">
            <a:extLst>
              <a:ext uri="{FF2B5EF4-FFF2-40B4-BE49-F238E27FC236}">
                <a16:creationId xmlns:a16="http://schemas.microsoft.com/office/drawing/2014/main" id="{EFDE801D-1C6B-7143-A9D4-260B7927DF6F}"/>
              </a:ext>
            </a:extLst>
          </p:cNvPr>
          <p:cNvSpPr txBox="1"/>
          <p:nvPr/>
        </p:nvSpPr>
        <p:spPr>
          <a:xfrm>
            <a:off x="4393681" y="5357815"/>
            <a:ext cx="14414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HK" sz="1000" dirty="0" err="1"/>
              <a:t>Blackpink</a:t>
            </a:r>
            <a:endParaRPr kumimoji="1" lang="zh-HK" altLang="en-US" sz="1000" dirty="0"/>
          </a:p>
        </p:txBody>
      </p:sp>
      <p:sp>
        <p:nvSpPr>
          <p:cNvPr id="172" name="文字方塊 171">
            <a:extLst>
              <a:ext uri="{FF2B5EF4-FFF2-40B4-BE49-F238E27FC236}">
                <a16:creationId xmlns:a16="http://schemas.microsoft.com/office/drawing/2014/main" id="{CA005276-D0D5-F54C-B89E-273247548E13}"/>
              </a:ext>
            </a:extLst>
          </p:cNvPr>
          <p:cNvSpPr txBox="1"/>
          <p:nvPr/>
        </p:nvSpPr>
        <p:spPr>
          <a:xfrm>
            <a:off x="6386123" y="5357815"/>
            <a:ext cx="14414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HK" sz="1000" dirty="0"/>
              <a:t>Eason Chan</a:t>
            </a:r>
            <a:endParaRPr kumimoji="1" lang="zh-HK" altLang="en-US" sz="1000" dirty="0"/>
          </a:p>
        </p:txBody>
      </p:sp>
      <p:sp>
        <p:nvSpPr>
          <p:cNvPr id="174" name="文字方塊 173">
            <a:extLst>
              <a:ext uri="{FF2B5EF4-FFF2-40B4-BE49-F238E27FC236}">
                <a16:creationId xmlns:a16="http://schemas.microsoft.com/office/drawing/2014/main" id="{FD9482C8-4040-F14F-A7E9-1B212828C19B}"/>
              </a:ext>
            </a:extLst>
          </p:cNvPr>
          <p:cNvSpPr txBox="1"/>
          <p:nvPr/>
        </p:nvSpPr>
        <p:spPr>
          <a:xfrm>
            <a:off x="8370022" y="5357815"/>
            <a:ext cx="14414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HK" sz="1000" dirty="0"/>
              <a:t>BTS</a:t>
            </a:r>
            <a:endParaRPr kumimoji="1" lang="zh-HK" altLang="en-US" sz="1000" dirty="0"/>
          </a:p>
        </p:txBody>
      </p:sp>
      <p:sp>
        <p:nvSpPr>
          <p:cNvPr id="176" name="文字方塊 175">
            <a:extLst>
              <a:ext uri="{FF2B5EF4-FFF2-40B4-BE49-F238E27FC236}">
                <a16:creationId xmlns:a16="http://schemas.microsoft.com/office/drawing/2014/main" id="{00B58D39-C5C5-7C4F-AB56-513F3178B378}"/>
              </a:ext>
            </a:extLst>
          </p:cNvPr>
          <p:cNvSpPr txBox="1"/>
          <p:nvPr/>
        </p:nvSpPr>
        <p:spPr>
          <a:xfrm>
            <a:off x="10388721" y="5357815"/>
            <a:ext cx="14414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HK" sz="1000" dirty="0"/>
              <a:t>Ed Sheeran</a:t>
            </a:r>
            <a:endParaRPr kumimoji="1" lang="zh-HK" altLang="en-US" sz="1000" dirty="0"/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7C7B83C2-EEE8-364D-9EE1-5718CC563A7C}"/>
              </a:ext>
            </a:extLst>
          </p:cNvPr>
          <p:cNvGrpSpPr/>
          <p:nvPr/>
        </p:nvGrpSpPr>
        <p:grpSpPr>
          <a:xfrm>
            <a:off x="8066251" y="1671458"/>
            <a:ext cx="324000" cy="324000"/>
            <a:chOff x="4802439" y="1671458"/>
            <a:chExt cx="324000" cy="324000"/>
          </a:xfrm>
        </p:grpSpPr>
        <p:sp>
          <p:nvSpPr>
            <p:cNvPr id="130" name="橢圓 129">
              <a:extLst>
                <a:ext uri="{FF2B5EF4-FFF2-40B4-BE49-F238E27FC236}">
                  <a16:creationId xmlns:a16="http://schemas.microsoft.com/office/drawing/2014/main" id="{0739A8E3-0F46-8042-9FFC-142A9EB2F5B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02439" y="1671458"/>
              <a:ext cx="324000" cy="3240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HK" altLang="en-US"/>
            </a:p>
          </p:txBody>
        </p:sp>
        <p:sp>
          <p:nvSpPr>
            <p:cNvPr id="158" name="等於 157">
              <a:extLst>
                <a:ext uri="{FF2B5EF4-FFF2-40B4-BE49-F238E27FC236}">
                  <a16:creationId xmlns:a16="http://schemas.microsoft.com/office/drawing/2014/main" id="{C7FD1F09-1A0B-344A-A581-192B0A181423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4892439" y="1737458"/>
              <a:ext cx="144000" cy="192000"/>
            </a:xfrm>
            <a:prstGeom prst="mathEqual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HK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28" name="文字方塊 127">
            <a:extLst>
              <a:ext uri="{FF2B5EF4-FFF2-40B4-BE49-F238E27FC236}">
                <a16:creationId xmlns:a16="http://schemas.microsoft.com/office/drawing/2014/main" id="{EBDAD9C1-7037-A249-91FD-9E4925520CA9}"/>
              </a:ext>
            </a:extLst>
          </p:cNvPr>
          <p:cNvSpPr txBox="1"/>
          <p:nvPr/>
        </p:nvSpPr>
        <p:spPr>
          <a:xfrm>
            <a:off x="2411493" y="5589329"/>
            <a:ext cx="14311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HK" sz="1000" dirty="0">
                <a:solidFill>
                  <a:schemeClr val="tx1">
                    <a:lumMod val="65000"/>
                  </a:schemeClr>
                </a:solidFill>
              </a:rPr>
              <a:t>HK$324,866</a:t>
            </a:r>
            <a:endParaRPr kumimoji="1" lang="zh-HK" altLang="en-US" sz="1000" dirty="0">
              <a:solidFill>
                <a:schemeClr val="tx1">
                  <a:lumMod val="65000"/>
                </a:schemeClr>
              </a:solidFill>
            </a:endParaRPr>
          </a:p>
        </p:txBody>
      </p:sp>
      <p:sp>
        <p:nvSpPr>
          <p:cNvPr id="129" name="文字方塊 128">
            <a:extLst>
              <a:ext uri="{FF2B5EF4-FFF2-40B4-BE49-F238E27FC236}">
                <a16:creationId xmlns:a16="http://schemas.microsoft.com/office/drawing/2014/main" id="{0B1613E4-639A-8346-8805-A81716AB8DA6}"/>
              </a:ext>
            </a:extLst>
          </p:cNvPr>
          <p:cNvSpPr txBox="1"/>
          <p:nvPr/>
        </p:nvSpPr>
        <p:spPr>
          <a:xfrm>
            <a:off x="4400474" y="5589329"/>
            <a:ext cx="14414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HK" sz="1000" dirty="0">
                <a:solidFill>
                  <a:schemeClr val="tx1">
                    <a:lumMod val="65000"/>
                  </a:schemeClr>
                </a:solidFill>
              </a:rPr>
              <a:t>HK$281,171</a:t>
            </a:r>
            <a:endParaRPr kumimoji="1" lang="zh-HK" altLang="en-US" sz="1000" dirty="0">
              <a:solidFill>
                <a:schemeClr val="tx1">
                  <a:lumMod val="65000"/>
                </a:schemeClr>
              </a:solidFill>
            </a:endParaRPr>
          </a:p>
        </p:txBody>
      </p:sp>
      <p:sp>
        <p:nvSpPr>
          <p:cNvPr id="131" name="文字方塊 130">
            <a:extLst>
              <a:ext uri="{FF2B5EF4-FFF2-40B4-BE49-F238E27FC236}">
                <a16:creationId xmlns:a16="http://schemas.microsoft.com/office/drawing/2014/main" id="{68D7B7BB-B2E7-E749-83D8-DEFDDE2BA11C}"/>
              </a:ext>
            </a:extLst>
          </p:cNvPr>
          <p:cNvSpPr txBox="1"/>
          <p:nvPr/>
        </p:nvSpPr>
        <p:spPr>
          <a:xfrm>
            <a:off x="6392916" y="5589329"/>
            <a:ext cx="14414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HK" sz="1000" dirty="0">
                <a:solidFill>
                  <a:schemeClr val="tx1">
                    <a:lumMod val="65000"/>
                  </a:schemeClr>
                </a:solidFill>
              </a:rPr>
              <a:t>HK$215,184</a:t>
            </a:r>
            <a:endParaRPr kumimoji="1" lang="zh-HK" altLang="en-US" sz="1000" dirty="0">
              <a:solidFill>
                <a:schemeClr val="tx1">
                  <a:lumMod val="65000"/>
                </a:schemeClr>
              </a:solidFill>
            </a:endParaRPr>
          </a:p>
        </p:txBody>
      </p:sp>
      <p:sp>
        <p:nvSpPr>
          <p:cNvPr id="132" name="文字方塊 131">
            <a:extLst>
              <a:ext uri="{FF2B5EF4-FFF2-40B4-BE49-F238E27FC236}">
                <a16:creationId xmlns:a16="http://schemas.microsoft.com/office/drawing/2014/main" id="{CC490A03-2116-0743-BBC6-35933590278E}"/>
              </a:ext>
            </a:extLst>
          </p:cNvPr>
          <p:cNvSpPr txBox="1"/>
          <p:nvPr/>
        </p:nvSpPr>
        <p:spPr>
          <a:xfrm>
            <a:off x="8376815" y="5589329"/>
            <a:ext cx="14414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HK" sz="1000" dirty="0">
                <a:solidFill>
                  <a:schemeClr val="tx1">
                    <a:lumMod val="65000"/>
                  </a:schemeClr>
                </a:solidFill>
              </a:rPr>
              <a:t>HK$192,100</a:t>
            </a:r>
            <a:endParaRPr kumimoji="1" lang="zh-HK" altLang="en-US" sz="1000" dirty="0">
              <a:solidFill>
                <a:schemeClr val="tx1">
                  <a:lumMod val="65000"/>
                </a:schemeClr>
              </a:solidFill>
            </a:endParaRPr>
          </a:p>
        </p:txBody>
      </p:sp>
      <p:sp>
        <p:nvSpPr>
          <p:cNvPr id="154" name="文字方塊 153">
            <a:extLst>
              <a:ext uri="{FF2B5EF4-FFF2-40B4-BE49-F238E27FC236}">
                <a16:creationId xmlns:a16="http://schemas.microsoft.com/office/drawing/2014/main" id="{7AE7B215-0B8A-BE4D-9031-37B4A0BD159B}"/>
              </a:ext>
            </a:extLst>
          </p:cNvPr>
          <p:cNvSpPr txBox="1"/>
          <p:nvPr/>
        </p:nvSpPr>
        <p:spPr>
          <a:xfrm>
            <a:off x="10395514" y="5589329"/>
            <a:ext cx="14414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HK" sz="1000" dirty="0">
                <a:solidFill>
                  <a:schemeClr val="tx1">
                    <a:lumMod val="65000"/>
                  </a:schemeClr>
                </a:solidFill>
              </a:rPr>
              <a:t>HK$177,419</a:t>
            </a:r>
            <a:endParaRPr kumimoji="1" lang="zh-HK" altLang="en-US" sz="1000" dirty="0">
              <a:solidFill>
                <a:schemeClr val="tx1">
                  <a:lumMod val="65000"/>
                </a:schemeClr>
              </a:solidFill>
            </a:endParaRPr>
          </a:p>
        </p:txBody>
      </p:sp>
      <p:sp>
        <p:nvSpPr>
          <p:cNvPr id="155" name="文字方塊 154">
            <a:extLst>
              <a:ext uri="{FF2B5EF4-FFF2-40B4-BE49-F238E27FC236}">
                <a16:creationId xmlns:a16="http://schemas.microsoft.com/office/drawing/2014/main" id="{9DECFA86-4C4E-D345-8575-A5DD215254B9}"/>
              </a:ext>
            </a:extLst>
          </p:cNvPr>
          <p:cNvSpPr txBox="1"/>
          <p:nvPr/>
        </p:nvSpPr>
        <p:spPr>
          <a:xfrm>
            <a:off x="773846" y="6312439"/>
            <a:ext cx="1283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HK" sz="1000" spc="60" dirty="0">
                <a:latin typeface="Arial" panose="020B0604020202020204" pitchFamily="34" charset="0"/>
                <a:cs typeface="Arial" panose="020B0604020202020204" pitchFamily="34" charset="0"/>
              </a:rPr>
              <a:t>Findings</a:t>
            </a:r>
          </a:p>
          <a:p>
            <a:r>
              <a:rPr kumimoji="1" lang="en-US" altLang="zh-HK" sz="800" spc="60" dirty="0">
                <a:latin typeface="Arial" panose="020B0604020202020204" pitchFamily="34" charset="0"/>
                <a:cs typeface="Arial" panose="020B0604020202020204" pitchFamily="34" charset="0"/>
              </a:rPr>
              <a:t>Leftover</a:t>
            </a:r>
            <a:endParaRPr kumimoji="1" lang="zh-HK" altLang="en-US" sz="800" spc="6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72939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矩形 39">
            <a:extLst>
              <a:ext uri="{FF2B5EF4-FFF2-40B4-BE49-F238E27FC236}">
                <a16:creationId xmlns:a16="http://schemas.microsoft.com/office/drawing/2014/main" id="{38047FD9-E1F1-1046-9E31-63F7AFD1E046}"/>
              </a:ext>
            </a:extLst>
          </p:cNvPr>
          <p:cNvSpPr/>
          <p:nvPr/>
        </p:nvSpPr>
        <p:spPr>
          <a:xfrm>
            <a:off x="2062011" y="0"/>
            <a:ext cx="10129989" cy="6096000"/>
          </a:xfrm>
          <a:prstGeom prst="rect">
            <a:avLst/>
          </a:prstGeom>
          <a:gradFill flip="none" rotWithShape="1">
            <a:gsLst>
              <a:gs pos="100000">
                <a:srgbClr val="300A31"/>
              </a:gs>
              <a:gs pos="0">
                <a:srgbClr val="942093">
                  <a:shade val="30000"/>
                  <a:satMod val="115000"/>
                </a:srgbClr>
              </a:gs>
              <a:gs pos="70000">
                <a:srgbClr val="942093">
                  <a:shade val="67500"/>
                  <a:satMod val="115000"/>
                  <a:lumMod val="95000"/>
                  <a:lumOff val="5000"/>
                  <a:alpha val="90000"/>
                </a:srgbClr>
              </a:gs>
              <a:gs pos="100000">
                <a:srgbClr val="942093">
                  <a:shade val="100000"/>
                  <a:satMod val="115000"/>
                </a:srgbClr>
              </a:gs>
            </a:gsLst>
            <a:lin ang="14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HK" altLang="en-US"/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23460C62-335A-DE42-B015-E48F764E2CCA}"/>
              </a:ext>
            </a:extLst>
          </p:cNvPr>
          <p:cNvGrpSpPr/>
          <p:nvPr/>
        </p:nvGrpSpPr>
        <p:grpSpPr>
          <a:xfrm>
            <a:off x="270446" y="959923"/>
            <a:ext cx="1685676" cy="3351192"/>
            <a:chOff x="270446" y="959923"/>
            <a:chExt cx="1685676" cy="3351192"/>
          </a:xfrm>
        </p:grpSpPr>
        <p:grpSp>
          <p:nvGrpSpPr>
            <p:cNvPr id="5" name="群組 4">
              <a:extLst>
                <a:ext uri="{FF2B5EF4-FFF2-40B4-BE49-F238E27FC236}">
                  <a16:creationId xmlns:a16="http://schemas.microsoft.com/office/drawing/2014/main" id="{0E100B84-FBE2-244D-8921-75C5B3F28EF7}"/>
                </a:ext>
              </a:extLst>
            </p:cNvPr>
            <p:cNvGrpSpPr/>
            <p:nvPr/>
          </p:nvGrpSpPr>
          <p:grpSpPr>
            <a:xfrm>
              <a:off x="270446" y="959923"/>
              <a:ext cx="1685676" cy="280800"/>
              <a:chOff x="189420" y="983073"/>
              <a:chExt cx="1680309" cy="278851"/>
            </a:xfrm>
          </p:grpSpPr>
          <p:sp>
            <p:nvSpPr>
              <p:cNvPr id="24" name="矩形 23" descr="Life ring">
                <a:extLst>
                  <a:ext uri="{FF2B5EF4-FFF2-40B4-BE49-F238E27FC236}">
                    <a16:creationId xmlns:a16="http://schemas.microsoft.com/office/drawing/2014/main" id="{694E44B2-F5C9-2D47-B206-BC73D6AB3FB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9420" y="983073"/>
                <a:ext cx="324000" cy="278851"/>
              </a:xfrm>
              <a:prstGeom prst="rect">
                <a:avLst/>
              </a:prstGeom>
              <a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2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25" name="文字方塊 24">
                <a:extLst>
                  <a:ext uri="{FF2B5EF4-FFF2-40B4-BE49-F238E27FC236}">
                    <a16:creationId xmlns:a16="http://schemas.microsoft.com/office/drawing/2014/main" id="{7594AF90-5071-6A48-838D-E94D85CC438C}"/>
                  </a:ext>
                </a:extLst>
              </p:cNvPr>
              <p:cNvSpPr txBox="1"/>
              <p:nvPr/>
            </p:nvSpPr>
            <p:spPr>
              <a:xfrm>
                <a:off x="691217" y="988493"/>
                <a:ext cx="1178512" cy="268011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lvl="0" defTabSz="844550"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altLang="zh-HK" sz="1000" dirty="0">
                    <a:solidFill>
                      <a:schemeClr val="tx1">
                        <a:lumMod val="50000"/>
                      </a:schemeClr>
                    </a:solidFill>
                  </a:rPr>
                  <a:t>What we do with Spotipy</a:t>
                </a:r>
              </a:p>
            </p:txBody>
          </p:sp>
        </p:grpSp>
        <p:grpSp>
          <p:nvGrpSpPr>
            <p:cNvPr id="6" name="群組 5">
              <a:extLst>
                <a:ext uri="{FF2B5EF4-FFF2-40B4-BE49-F238E27FC236}">
                  <a16:creationId xmlns:a16="http://schemas.microsoft.com/office/drawing/2014/main" id="{14DE0CDE-B5C4-164D-950A-4721803EBA72}"/>
                </a:ext>
              </a:extLst>
            </p:cNvPr>
            <p:cNvGrpSpPr/>
            <p:nvPr/>
          </p:nvGrpSpPr>
          <p:grpSpPr>
            <a:xfrm>
              <a:off x="270446" y="1469204"/>
              <a:ext cx="1685676" cy="280800"/>
              <a:chOff x="189420" y="1492354"/>
              <a:chExt cx="1680309" cy="278851"/>
            </a:xfrm>
          </p:grpSpPr>
          <p:sp>
            <p:nvSpPr>
              <p:cNvPr id="22" name="矩形 21" descr="美元">
                <a:extLst>
                  <a:ext uri="{FF2B5EF4-FFF2-40B4-BE49-F238E27FC236}">
                    <a16:creationId xmlns:a16="http://schemas.microsoft.com/office/drawing/2014/main" id="{58784283-E2F9-474D-AA52-B40E11F5445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9420" y="1492354"/>
                <a:ext cx="324000" cy="278851"/>
              </a:xfrm>
              <a:prstGeom prst="rect">
                <a:avLst/>
              </a:prstGeom>
              <a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3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9A5E8F6D-BEEB-4847-AF02-0AE836C275F0}"/>
                  </a:ext>
                </a:extLst>
              </p:cNvPr>
              <p:cNvSpPr txBox="1"/>
              <p:nvPr/>
            </p:nvSpPr>
            <p:spPr>
              <a:xfrm>
                <a:off x="691217" y="1497774"/>
                <a:ext cx="1178512" cy="268011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defTabSz="844550">
                  <a:lnSpc>
                    <a:spcPct val="10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Business</a:t>
                </a:r>
                <a:r>
                  <a:rPr lang="zh-HK" altLang="en-US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 </a:t>
                </a:r>
                <a:r>
                  <a:rPr lang="en-US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value</a:t>
                </a:r>
                <a:r>
                  <a:rPr lang="en-US" altLang="zh-HK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s</a:t>
                </a:r>
                <a:endParaRPr lang="en-US" sz="1000" kern="1200" dirty="0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7" name="群組 6">
              <a:extLst>
                <a:ext uri="{FF2B5EF4-FFF2-40B4-BE49-F238E27FC236}">
                  <a16:creationId xmlns:a16="http://schemas.microsoft.com/office/drawing/2014/main" id="{3B5D0785-0B9B-EB4B-8EA2-8061AE66C980}"/>
                </a:ext>
              </a:extLst>
            </p:cNvPr>
            <p:cNvGrpSpPr/>
            <p:nvPr/>
          </p:nvGrpSpPr>
          <p:grpSpPr>
            <a:xfrm>
              <a:off x="270446" y="1978485"/>
              <a:ext cx="1685676" cy="280800"/>
              <a:chOff x="189420" y="2001635"/>
              <a:chExt cx="1680309" cy="278851"/>
            </a:xfrm>
          </p:grpSpPr>
          <p:sp>
            <p:nvSpPr>
              <p:cNvPr id="20" name="矩形 19" descr="彩虹">
                <a:extLst>
                  <a:ext uri="{FF2B5EF4-FFF2-40B4-BE49-F238E27FC236}">
                    <a16:creationId xmlns:a16="http://schemas.microsoft.com/office/drawing/2014/main" id="{6103FC2C-2A82-C846-8D16-21F5F16467C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9420" y="2001635"/>
                <a:ext cx="324000" cy="278851"/>
              </a:xfrm>
              <a:prstGeom prst="rect">
                <a:avLst/>
              </a:prstGeom>
              <a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4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212BF6DC-A7FD-4B4D-903C-44C401A4B0BA}"/>
                  </a:ext>
                </a:extLst>
              </p:cNvPr>
              <p:cNvSpPr txBox="1"/>
              <p:nvPr/>
            </p:nvSpPr>
            <p:spPr>
              <a:xfrm>
                <a:off x="691217" y="2007055"/>
                <a:ext cx="1178512" cy="268011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defTabSz="844550">
                  <a:lnSpc>
                    <a:spcPct val="10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altLang="zh-HK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Data</a:t>
                </a:r>
                <a:r>
                  <a:rPr lang="zh-HK" altLang="en-US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 </a:t>
                </a:r>
                <a:r>
                  <a:rPr lang="en-US" altLang="zh-HK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collection</a:t>
                </a:r>
                <a:endParaRPr lang="en-US" sz="1000" kern="1200" dirty="0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8" name="群組 7">
              <a:extLst>
                <a:ext uri="{FF2B5EF4-FFF2-40B4-BE49-F238E27FC236}">
                  <a16:creationId xmlns:a16="http://schemas.microsoft.com/office/drawing/2014/main" id="{7C6EA03B-5C3C-514A-99B2-A7D5DB958EEC}"/>
                </a:ext>
              </a:extLst>
            </p:cNvPr>
            <p:cNvGrpSpPr/>
            <p:nvPr/>
          </p:nvGrpSpPr>
          <p:grpSpPr>
            <a:xfrm>
              <a:off x="292378" y="2487766"/>
              <a:ext cx="1641669" cy="280800"/>
              <a:chOff x="219872" y="2510916"/>
              <a:chExt cx="1636442" cy="278851"/>
            </a:xfrm>
          </p:grpSpPr>
          <p:sp>
            <p:nvSpPr>
              <p:cNvPr id="18" name="矩形 17" descr="Mop and bucket">
                <a:extLst>
                  <a:ext uri="{FF2B5EF4-FFF2-40B4-BE49-F238E27FC236}">
                    <a16:creationId xmlns:a16="http://schemas.microsoft.com/office/drawing/2014/main" id="{D4317693-1CAB-8A45-996B-580B414405C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19872" y="2510916"/>
                <a:ext cx="324000" cy="278851"/>
              </a:xfrm>
              <a:prstGeom prst="rect">
                <a:avLst/>
              </a:prstGeom>
              <a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5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589C1E34-87F8-964F-BBF0-0FDBC2A1958E}"/>
                  </a:ext>
                </a:extLst>
              </p:cNvPr>
              <p:cNvSpPr txBox="1"/>
              <p:nvPr/>
            </p:nvSpPr>
            <p:spPr>
              <a:xfrm>
                <a:off x="677802" y="2516336"/>
                <a:ext cx="1178512" cy="268011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defTabSz="844550">
                  <a:lnSpc>
                    <a:spcPct val="10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altLang="zh-HK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Data</a:t>
                </a:r>
                <a:r>
                  <a:rPr lang="zh-HK" altLang="en-US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 </a:t>
                </a:r>
                <a:r>
                  <a:rPr lang="en-US" altLang="zh-HK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processing</a:t>
                </a:r>
                <a:endParaRPr lang="en-US" sz="1000" kern="1200" dirty="0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9" name="群組 8">
              <a:extLst>
                <a:ext uri="{FF2B5EF4-FFF2-40B4-BE49-F238E27FC236}">
                  <a16:creationId xmlns:a16="http://schemas.microsoft.com/office/drawing/2014/main" id="{F9863241-FB52-B247-BBF2-5D3198AFBDB8}"/>
                </a:ext>
              </a:extLst>
            </p:cNvPr>
            <p:cNvGrpSpPr/>
            <p:nvPr/>
          </p:nvGrpSpPr>
          <p:grpSpPr>
            <a:xfrm>
              <a:off x="285672" y="2997047"/>
              <a:ext cx="1655126" cy="280800"/>
              <a:chOff x="219872" y="3020197"/>
              <a:chExt cx="1649857" cy="278851"/>
            </a:xfrm>
          </p:grpSpPr>
          <p:sp>
            <p:nvSpPr>
              <p:cNvPr id="16" name="矩形 15" descr="研究">
                <a:extLst>
                  <a:ext uri="{FF2B5EF4-FFF2-40B4-BE49-F238E27FC236}">
                    <a16:creationId xmlns:a16="http://schemas.microsoft.com/office/drawing/2014/main" id="{388417A2-AA2A-414D-8E47-E53A1859841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19872" y="3020197"/>
                <a:ext cx="324000" cy="278851"/>
              </a:xfrm>
              <a:prstGeom prst="rect">
                <a:avLst/>
              </a:prstGeom>
              <a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6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93307061-29B0-A946-874E-05E861A32D81}"/>
                  </a:ext>
                </a:extLst>
              </p:cNvPr>
              <p:cNvSpPr txBox="1"/>
              <p:nvPr/>
            </p:nvSpPr>
            <p:spPr>
              <a:xfrm>
                <a:off x="691217" y="3025617"/>
                <a:ext cx="1178512" cy="268011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defTabSz="844550">
                  <a:lnSpc>
                    <a:spcPct val="10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altLang="zh-HK" sz="1000" kern="1200" dirty="0">
                    <a:solidFill>
                      <a:schemeClr val="tx1"/>
                    </a:solidFill>
                  </a:rPr>
                  <a:t>Findings</a:t>
                </a:r>
                <a:endParaRPr lang="en-US" sz="1000" kern="12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0" name="群組 9">
              <a:extLst>
                <a:ext uri="{FF2B5EF4-FFF2-40B4-BE49-F238E27FC236}">
                  <a16:creationId xmlns:a16="http://schemas.microsoft.com/office/drawing/2014/main" id="{CD04EB9D-DF0C-B04F-982C-023BB7ED2EA9}"/>
                </a:ext>
              </a:extLst>
            </p:cNvPr>
            <p:cNvGrpSpPr/>
            <p:nvPr/>
          </p:nvGrpSpPr>
          <p:grpSpPr>
            <a:xfrm>
              <a:off x="292378" y="3521033"/>
              <a:ext cx="1641669" cy="280800"/>
              <a:chOff x="219872" y="3544183"/>
              <a:chExt cx="1636442" cy="278851"/>
            </a:xfrm>
          </p:grpSpPr>
          <p:sp>
            <p:nvSpPr>
              <p:cNvPr id="14" name="矩形 13" descr="鞋印">
                <a:extLst>
                  <a:ext uri="{FF2B5EF4-FFF2-40B4-BE49-F238E27FC236}">
                    <a16:creationId xmlns:a16="http://schemas.microsoft.com/office/drawing/2014/main" id="{F1997A46-D7BE-5E44-94F6-DFA3749B932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19872" y="3544183"/>
                <a:ext cx="324000" cy="278851"/>
              </a:xfrm>
              <a:prstGeom prst="rect">
                <a:avLst/>
              </a:prstGeom>
              <a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4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2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D6886C24-2FBB-BB48-B2BD-9A877996A7AF}"/>
                  </a:ext>
                </a:extLst>
              </p:cNvPr>
              <p:cNvSpPr txBox="1"/>
              <p:nvPr/>
            </p:nvSpPr>
            <p:spPr>
              <a:xfrm>
                <a:off x="677802" y="3549603"/>
                <a:ext cx="1178512" cy="268011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defTabSz="844550">
                  <a:lnSpc>
                    <a:spcPct val="10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altLang="zh-HK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Challenges</a:t>
                </a:r>
                <a:r>
                  <a:rPr lang="zh-HK" altLang="en-US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 </a:t>
                </a:r>
                <a:r>
                  <a:rPr lang="en-US" altLang="zh-HK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and</a:t>
                </a:r>
                <a:r>
                  <a:rPr lang="zh-HK" altLang="en-US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 </a:t>
                </a:r>
                <a:r>
                  <a:rPr lang="en-US" altLang="zh-HK" sz="1000" dirty="0">
                    <a:solidFill>
                      <a:schemeClr val="tx1">
                        <a:lumMod val="50000"/>
                      </a:schemeClr>
                    </a:solidFill>
                  </a:rPr>
                  <a:t>next</a:t>
                </a:r>
                <a:r>
                  <a:rPr lang="zh-HK" altLang="en-US" sz="1000" dirty="0">
                    <a:solidFill>
                      <a:schemeClr val="tx1">
                        <a:lumMod val="50000"/>
                      </a:schemeClr>
                    </a:solidFill>
                  </a:rPr>
                  <a:t> </a:t>
                </a:r>
                <a:r>
                  <a:rPr lang="en-US" altLang="zh-HK" sz="1000" dirty="0">
                    <a:solidFill>
                      <a:schemeClr val="tx1">
                        <a:lumMod val="50000"/>
                      </a:schemeClr>
                    </a:solidFill>
                  </a:rPr>
                  <a:t>steps</a:t>
                </a:r>
                <a:endParaRPr lang="en-US" sz="1000" kern="1200" dirty="0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11" name="群組 10">
              <a:extLst>
                <a:ext uri="{FF2B5EF4-FFF2-40B4-BE49-F238E27FC236}">
                  <a16:creationId xmlns:a16="http://schemas.microsoft.com/office/drawing/2014/main" id="{04F65093-404C-C348-9CAF-AD2F173D5F0C}"/>
                </a:ext>
              </a:extLst>
            </p:cNvPr>
            <p:cNvGrpSpPr/>
            <p:nvPr/>
          </p:nvGrpSpPr>
          <p:grpSpPr>
            <a:xfrm>
              <a:off x="292378" y="4030315"/>
              <a:ext cx="1641669" cy="280800"/>
              <a:chOff x="219872" y="4053465"/>
              <a:chExt cx="1636442" cy="278851"/>
            </a:xfrm>
          </p:grpSpPr>
          <p:sp>
            <p:nvSpPr>
              <p:cNvPr id="12" name="矩形 11" descr="星星">
                <a:extLst>
                  <a:ext uri="{FF2B5EF4-FFF2-40B4-BE49-F238E27FC236}">
                    <a16:creationId xmlns:a16="http://schemas.microsoft.com/office/drawing/2014/main" id="{37E4DDC0-5028-2743-BC1B-609FBA4A6D1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19872" y="4053465"/>
                <a:ext cx="324000" cy="278851"/>
              </a:xfrm>
              <a:prstGeom prst="rect">
                <a:avLst/>
              </a:prstGeom>
              <a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6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3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D3A6E90D-843C-ED47-8A36-EDC5BD5D023E}"/>
                  </a:ext>
                </a:extLst>
              </p:cNvPr>
              <p:cNvSpPr txBox="1"/>
              <p:nvPr/>
            </p:nvSpPr>
            <p:spPr>
              <a:xfrm>
                <a:off x="677802" y="4058885"/>
                <a:ext cx="1178512" cy="268011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defTabSz="844550">
                  <a:lnSpc>
                    <a:spcPct val="10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altLang="zh-HK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Conclusion</a:t>
                </a:r>
                <a:endParaRPr lang="en-US" sz="1000" kern="1200" dirty="0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</p:grpSp>
      </p:grpSp>
      <p:pic>
        <p:nvPicPr>
          <p:cNvPr id="26" name="Picture 2" descr="Slicing and Dicing Music Data for Fun and Profit">
            <a:extLst>
              <a:ext uri="{FF2B5EF4-FFF2-40B4-BE49-F238E27FC236}">
                <a16:creationId xmlns:a16="http://schemas.microsoft.com/office/drawing/2014/main" id="{95F0815C-A2D2-FB4F-A07C-04037F34FA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r="12500"/>
          <a:stretch/>
        </p:blipFill>
        <p:spPr bwMode="auto">
          <a:xfrm>
            <a:off x="127992" y="6183096"/>
            <a:ext cx="609941" cy="609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1" name="群組 40">
            <a:extLst>
              <a:ext uri="{FF2B5EF4-FFF2-40B4-BE49-F238E27FC236}">
                <a16:creationId xmlns:a16="http://schemas.microsoft.com/office/drawing/2014/main" id="{27FF1239-DCD4-E24E-B5C2-23ED0731DE75}"/>
              </a:ext>
            </a:extLst>
          </p:cNvPr>
          <p:cNvGrpSpPr/>
          <p:nvPr/>
        </p:nvGrpSpPr>
        <p:grpSpPr>
          <a:xfrm>
            <a:off x="2311761" y="195253"/>
            <a:ext cx="9696927" cy="515947"/>
            <a:chOff x="2311761" y="195253"/>
            <a:chExt cx="9696927" cy="515947"/>
          </a:xfrm>
        </p:grpSpPr>
        <p:grpSp>
          <p:nvGrpSpPr>
            <p:cNvPr id="42" name="群組 41">
              <a:extLst>
                <a:ext uri="{FF2B5EF4-FFF2-40B4-BE49-F238E27FC236}">
                  <a16:creationId xmlns:a16="http://schemas.microsoft.com/office/drawing/2014/main" id="{37377767-772C-9240-AB69-6CEDFDA030B7}"/>
                </a:ext>
              </a:extLst>
            </p:cNvPr>
            <p:cNvGrpSpPr/>
            <p:nvPr/>
          </p:nvGrpSpPr>
          <p:grpSpPr>
            <a:xfrm>
              <a:off x="10396799" y="195253"/>
              <a:ext cx="1611889" cy="515947"/>
              <a:chOff x="170942" y="-3226962"/>
              <a:chExt cx="9021184" cy="2887579"/>
            </a:xfrm>
          </p:grpSpPr>
          <p:sp>
            <p:nvSpPr>
              <p:cNvPr id="49" name="結束點 48">
                <a:extLst>
                  <a:ext uri="{FF2B5EF4-FFF2-40B4-BE49-F238E27FC236}">
                    <a16:creationId xmlns:a16="http://schemas.microsoft.com/office/drawing/2014/main" id="{2196165D-8505-154C-BE09-D56B37362B51}"/>
                  </a:ext>
                </a:extLst>
              </p:cNvPr>
              <p:cNvSpPr/>
              <p:nvPr/>
            </p:nvSpPr>
            <p:spPr>
              <a:xfrm>
                <a:off x="170942" y="-3226962"/>
                <a:ext cx="9021184" cy="2887579"/>
              </a:xfrm>
              <a:prstGeom prst="flowChartTerminator">
                <a:avLst/>
              </a:prstGeom>
              <a:solidFill>
                <a:schemeClr val="bg1">
                  <a:alpha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HK" altLang="en-US" sz="6600" spc="600" dirty="0"/>
              </a:p>
            </p:txBody>
          </p:sp>
          <p:pic>
            <p:nvPicPr>
              <p:cNvPr id="50" name="Picture 4" descr="ViuTV地獄白卡劇】《IT狗》(17) 星期一至五21:30 paypayduck已經成為連登仔嘅起底對象 | LIHKG 討論區">
                <a:extLst>
                  <a:ext uri="{FF2B5EF4-FFF2-40B4-BE49-F238E27FC236}">
                    <a16:creationId xmlns:a16="http://schemas.microsoft.com/office/drawing/2014/main" id="{FD8C7761-736F-DF43-9CE8-5B9F86FABF8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5854" t="9905" r="7484" b="40793"/>
              <a:stretch/>
            </p:blipFill>
            <p:spPr bwMode="auto">
              <a:xfrm>
                <a:off x="326365" y="-3133173"/>
                <a:ext cx="2700000" cy="2700000"/>
              </a:xfrm>
              <a:prstGeom prst="ellips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1" name="文字方塊 50">
                <a:extLst>
                  <a:ext uri="{FF2B5EF4-FFF2-40B4-BE49-F238E27FC236}">
                    <a16:creationId xmlns:a16="http://schemas.microsoft.com/office/drawing/2014/main" id="{5E9ACC7A-0FDE-1141-90D1-4489F3EF1F38}"/>
                  </a:ext>
                </a:extLst>
              </p:cNvPr>
              <p:cNvSpPr txBox="1"/>
              <p:nvPr/>
            </p:nvSpPr>
            <p:spPr>
              <a:xfrm>
                <a:off x="3269316" y="-2506448"/>
                <a:ext cx="5287864" cy="142108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HK" sz="1050" spc="100" dirty="0"/>
                  <a:t>Leftover</a:t>
                </a:r>
                <a:endParaRPr kumimoji="1" lang="zh-HK" altLang="en-US" sz="1050" spc="100" dirty="0"/>
              </a:p>
            </p:txBody>
          </p:sp>
          <p:sp>
            <p:nvSpPr>
              <p:cNvPr id="52" name="三角形 51">
                <a:extLst>
                  <a:ext uri="{FF2B5EF4-FFF2-40B4-BE49-F238E27FC236}">
                    <a16:creationId xmlns:a16="http://schemas.microsoft.com/office/drawing/2014/main" id="{778ECE41-EDC8-1C42-962A-16B0CABF4591}"/>
                  </a:ext>
                </a:extLst>
              </p:cNvPr>
              <p:cNvSpPr/>
              <p:nvPr/>
            </p:nvSpPr>
            <p:spPr>
              <a:xfrm rot="10800000">
                <a:off x="7765992" y="-2124201"/>
                <a:ext cx="791185" cy="682056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HK" altLang="en-US"/>
              </a:p>
            </p:txBody>
          </p:sp>
        </p:grpSp>
        <p:grpSp>
          <p:nvGrpSpPr>
            <p:cNvPr id="43" name="群組 42">
              <a:extLst>
                <a:ext uri="{FF2B5EF4-FFF2-40B4-BE49-F238E27FC236}">
                  <a16:creationId xmlns:a16="http://schemas.microsoft.com/office/drawing/2014/main" id="{A37833B6-A17D-6A43-B682-34118A8FD834}"/>
                </a:ext>
              </a:extLst>
            </p:cNvPr>
            <p:cNvGrpSpPr/>
            <p:nvPr/>
          </p:nvGrpSpPr>
          <p:grpSpPr>
            <a:xfrm>
              <a:off x="2311761" y="214182"/>
              <a:ext cx="480260" cy="480260"/>
              <a:chOff x="2311761" y="210725"/>
              <a:chExt cx="480260" cy="480260"/>
            </a:xfrm>
          </p:grpSpPr>
          <p:sp>
            <p:nvSpPr>
              <p:cNvPr id="47" name="橢圓 46">
                <a:extLst>
                  <a:ext uri="{FF2B5EF4-FFF2-40B4-BE49-F238E27FC236}">
                    <a16:creationId xmlns:a16="http://schemas.microsoft.com/office/drawing/2014/main" id="{7890D8D8-A5FD-CE45-BA99-0D7CED05455F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0800000">
                <a:off x="2311761" y="210725"/>
                <a:ext cx="480260" cy="48026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HK" altLang="en-US" sz="13800" dirty="0"/>
              </a:p>
            </p:txBody>
          </p:sp>
          <p:pic>
            <p:nvPicPr>
              <p:cNvPr id="48" name="圖形 47" descr="向右插入號 以實心填滿">
                <a:extLst>
                  <a:ext uri="{FF2B5EF4-FFF2-40B4-BE49-F238E27FC236}">
                    <a16:creationId xmlns:a16="http://schemas.microsoft.com/office/drawing/2014/main" id="{576B44EB-E496-8D41-A636-525DC23C4E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p:blipFill>
            <p:spPr>
              <a:xfrm rot="10800000">
                <a:off x="2311761" y="226215"/>
                <a:ext cx="449280" cy="449279"/>
              </a:xfrm>
              <a:prstGeom prst="rect">
                <a:avLst/>
              </a:prstGeom>
            </p:spPr>
          </p:pic>
        </p:grpSp>
        <p:grpSp>
          <p:nvGrpSpPr>
            <p:cNvPr id="44" name="群組 43">
              <a:extLst>
                <a:ext uri="{FF2B5EF4-FFF2-40B4-BE49-F238E27FC236}">
                  <a16:creationId xmlns:a16="http://schemas.microsoft.com/office/drawing/2014/main" id="{A9B299C6-590E-AC41-8396-87D5F817AEE3}"/>
                </a:ext>
              </a:extLst>
            </p:cNvPr>
            <p:cNvGrpSpPr/>
            <p:nvPr/>
          </p:nvGrpSpPr>
          <p:grpSpPr>
            <a:xfrm rot="10800000">
              <a:off x="3058501" y="214182"/>
              <a:ext cx="480260" cy="480260"/>
              <a:chOff x="2311761" y="210725"/>
              <a:chExt cx="480260" cy="480260"/>
            </a:xfrm>
          </p:grpSpPr>
          <p:sp>
            <p:nvSpPr>
              <p:cNvPr id="45" name="橢圓 44">
                <a:extLst>
                  <a:ext uri="{FF2B5EF4-FFF2-40B4-BE49-F238E27FC236}">
                    <a16:creationId xmlns:a16="http://schemas.microsoft.com/office/drawing/2014/main" id="{B654D816-2002-434E-908B-2DDD43EC2770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0800000">
                <a:off x="2311761" y="210725"/>
                <a:ext cx="480260" cy="48026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HK" altLang="en-US" sz="13800" dirty="0"/>
              </a:p>
            </p:txBody>
          </p:sp>
          <p:pic>
            <p:nvPicPr>
              <p:cNvPr id="46" name="圖形 45" descr="向右插入號 以實心填滿">
                <a:extLst>
                  <a:ext uri="{FF2B5EF4-FFF2-40B4-BE49-F238E27FC236}">
                    <a16:creationId xmlns:a16="http://schemas.microsoft.com/office/drawing/2014/main" id="{B2C49E3D-9B11-F841-95D2-F6BA38170A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/>
              </a:stretch>
            </p:blipFill>
            <p:spPr>
              <a:xfrm rot="10800000">
                <a:off x="2311761" y="226215"/>
                <a:ext cx="449280" cy="449279"/>
              </a:xfrm>
              <a:prstGeom prst="rect">
                <a:avLst/>
              </a:prstGeom>
            </p:spPr>
          </p:pic>
        </p:grpSp>
      </p:grpSp>
      <p:grpSp>
        <p:nvGrpSpPr>
          <p:cNvPr id="53" name="群組 52">
            <a:extLst>
              <a:ext uri="{FF2B5EF4-FFF2-40B4-BE49-F238E27FC236}">
                <a16:creationId xmlns:a16="http://schemas.microsoft.com/office/drawing/2014/main" id="{3EC3CE46-22D3-A943-B8D0-5B6F956FA223}"/>
              </a:ext>
            </a:extLst>
          </p:cNvPr>
          <p:cNvGrpSpPr/>
          <p:nvPr/>
        </p:nvGrpSpPr>
        <p:grpSpPr>
          <a:xfrm>
            <a:off x="3827950" y="210203"/>
            <a:ext cx="480261" cy="480261"/>
            <a:chOff x="5416952" y="2628166"/>
            <a:chExt cx="2453833" cy="2453833"/>
          </a:xfrm>
        </p:grpSpPr>
        <p:sp>
          <p:nvSpPr>
            <p:cNvPr id="54" name="橢圓 53">
              <a:extLst>
                <a:ext uri="{FF2B5EF4-FFF2-40B4-BE49-F238E27FC236}">
                  <a16:creationId xmlns:a16="http://schemas.microsoft.com/office/drawing/2014/main" id="{88662CD2-77A6-C148-8B63-5C6D70FBDDEC}"/>
                </a:ext>
              </a:extLst>
            </p:cNvPr>
            <p:cNvSpPr/>
            <p:nvPr/>
          </p:nvSpPr>
          <p:spPr>
            <a:xfrm>
              <a:off x="5416952" y="2628166"/>
              <a:ext cx="2453833" cy="2453833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HK" altLang="en-US"/>
            </a:p>
          </p:txBody>
        </p:sp>
        <p:sp>
          <p:nvSpPr>
            <p:cNvPr id="55" name="三角形 54">
              <a:extLst>
                <a:ext uri="{FF2B5EF4-FFF2-40B4-BE49-F238E27FC236}">
                  <a16:creationId xmlns:a16="http://schemas.microsoft.com/office/drawing/2014/main" id="{27D3BFE5-F95D-3B43-93D5-00B978AF8AA9}"/>
                </a:ext>
              </a:extLst>
            </p:cNvPr>
            <p:cNvSpPr/>
            <p:nvPr/>
          </p:nvSpPr>
          <p:spPr>
            <a:xfrm rot="5400000">
              <a:off x="6226436" y="3319872"/>
              <a:ext cx="1241684" cy="1070419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HK" altLang="en-US"/>
            </a:p>
          </p:txBody>
        </p:sp>
      </p:grpSp>
      <p:sp>
        <p:nvSpPr>
          <p:cNvPr id="56" name="文字方塊 55">
            <a:extLst>
              <a:ext uri="{FF2B5EF4-FFF2-40B4-BE49-F238E27FC236}">
                <a16:creationId xmlns:a16="http://schemas.microsoft.com/office/drawing/2014/main" id="{ADAA9789-6515-E847-BACE-20B2047C06E6}"/>
              </a:ext>
            </a:extLst>
          </p:cNvPr>
          <p:cNvSpPr txBox="1"/>
          <p:nvPr/>
        </p:nvSpPr>
        <p:spPr>
          <a:xfrm>
            <a:off x="4387833" y="265667"/>
            <a:ext cx="5685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HK" dirty="0"/>
              <a:t>Findings</a:t>
            </a:r>
            <a:endParaRPr kumimoji="1" lang="zh-HK" altLang="en-US" dirty="0"/>
          </a:p>
        </p:txBody>
      </p:sp>
      <p:grpSp>
        <p:nvGrpSpPr>
          <p:cNvPr id="57" name="群組 56">
            <a:extLst>
              <a:ext uri="{FF2B5EF4-FFF2-40B4-BE49-F238E27FC236}">
                <a16:creationId xmlns:a16="http://schemas.microsoft.com/office/drawing/2014/main" id="{54D3024A-6E4B-474A-AB84-BB0C214810A4}"/>
              </a:ext>
            </a:extLst>
          </p:cNvPr>
          <p:cNvGrpSpPr/>
          <p:nvPr/>
        </p:nvGrpSpPr>
        <p:grpSpPr>
          <a:xfrm>
            <a:off x="2311761" y="192360"/>
            <a:ext cx="9696927" cy="515947"/>
            <a:chOff x="2311761" y="195253"/>
            <a:chExt cx="9696927" cy="515947"/>
          </a:xfrm>
        </p:grpSpPr>
        <p:grpSp>
          <p:nvGrpSpPr>
            <p:cNvPr id="58" name="群組 57">
              <a:extLst>
                <a:ext uri="{FF2B5EF4-FFF2-40B4-BE49-F238E27FC236}">
                  <a16:creationId xmlns:a16="http://schemas.microsoft.com/office/drawing/2014/main" id="{D7EBF89C-6F02-0D4D-B021-96A1F65406D0}"/>
                </a:ext>
              </a:extLst>
            </p:cNvPr>
            <p:cNvGrpSpPr/>
            <p:nvPr/>
          </p:nvGrpSpPr>
          <p:grpSpPr>
            <a:xfrm>
              <a:off x="10396799" y="195253"/>
              <a:ext cx="1611889" cy="515947"/>
              <a:chOff x="170942" y="-3226962"/>
              <a:chExt cx="9021184" cy="2887579"/>
            </a:xfrm>
          </p:grpSpPr>
          <p:sp>
            <p:nvSpPr>
              <p:cNvPr id="65" name="結束點 64">
                <a:extLst>
                  <a:ext uri="{FF2B5EF4-FFF2-40B4-BE49-F238E27FC236}">
                    <a16:creationId xmlns:a16="http://schemas.microsoft.com/office/drawing/2014/main" id="{865C76A9-3E93-8B4E-83AF-DCDC1920B662}"/>
                  </a:ext>
                </a:extLst>
              </p:cNvPr>
              <p:cNvSpPr/>
              <p:nvPr/>
            </p:nvSpPr>
            <p:spPr>
              <a:xfrm>
                <a:off x="170942" y="-3226962"/>
                <a:ext cx="9021184" cy="2887579"/>
              </a:xfrm>
              <a:prstGeom prst="flowChartTerminator">
                <a:avLst/>
              </a:prstGeom>
              <a:solidFill>
                <a:schemeClr val="bg1">
                  <a:alpha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HK" altLang="en-US" sz="6600" spc="600" dirty="0"/>
              </a:p>
            </p:txBody>
          </p:sp>
          <p:pic>
            <p:nvPicPr>
              <p:cNvPr id="66" name="Picture 4" descr="ViuTV地獄白卡劇】《IT狗》(17) 星期一至五21:30 paypayduck已經成為連登仔嘅起底對象 | LIHKG 討論區">
                <a:extLst>
                  <a:ext uri="{FF2B5EF4-FFF2-40B4-BE49-F238E27FC236}">
                    <a16:creationId xmlns:a16="http://schemas.microsoft.com/office/drawing/2014/main" id="{DB38F72C-B6BD-6D40-A2FF-E7AE099C20F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5854" t="9905" r="7484" b="40793"/>
              <a:stretch/>
            </p:blipFill>
            <p:spPr bwMode="auto">
              <a:xfrm>
                <a:off x="326365" y="-3133173"/>
                <a:ext cx="2700000" cy="2700000"/>
              </a:xfrm>
              <a:prstGeom prst="ellips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7" name="文字方塊 66">
                <a:extLst>
                  <a:ext uri="{FF2B5EF4-FFF2-40B4-BE49-F238E27FC236}">
                    <a16:creationId xmlns:a16="http://schemas.microsoft.com/office/drawing/2014/main" id="{ED7AB1F7-BF22-954B-969F-2CD5960758B6}"/>
                  </a:ext>
                </a:extLst>
              </p:cNvPr>
              <p:cNvSpPr txBox="1"/>
              <p:nvPr/>
            </p:nvSpPr>
            <p:spPr>
              <a:xfrm>
                <a:off x="3269316" y="-2506448"/>
                <a:ext cx="5287864" cy="142108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HK" sz="1050" spc="100" dirty="0"/>
                  <a:t>Leftover</a:t>
                </a:r>
                <a:endParaRPr kumimoji="1" lang="zh-HK" altLang="en-US" sz="1050" spc="100" dirty="0"/>
              </a:p>
            </p:txBody>
          </p:sp>
          <p:sp>
            <p:nvSpPr>
              <p:cNvPr id="68" name="三角形 67">
                <a:extLst>
                  <a:ext uri="{FF2B5EF4-FFF2-40B4-BE49-F238E27FC236}">
                    <a16:creationId xmlns:a16="http://schemas.microsoft.com/office/drawing/2014/main" id="{D243F213-E5C4-8849-B319-67A04B59589D}"/>
                  </a:ext>
                </a:extLst>
              </p:cNvPr>
              <p:cNvSpPr/>
              <p:nvPr/>
            </p:nvSpPr>
            <p:spPr>
              <a:xfrm rot="10800000">
                <a:off x="7765992" y="-2124201"/>
                <a:ext cx="791185" cy="682056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HK" altLang="en-US"/>
              </a:p>
            </p:txBody>
          </p:sp>
        </p:grpSp>
        <p:grpSp>
          <p:nvGrpSpPr>
            <p:cNvPr id="59" name="群組 58">
              <a:extLst>
                <a:ext uri="{FF2B5EF4-FFF2-40B4-BE49-F238E27FC236}">
                  <a16:creationId xmlns:a16="http://schemas.microsoft.com/office/drawing/2014/main" id="{333CB829-18F9-E34F-809A-54DAFF0CA26A}"/>
                </a:ext>
              </a:extLst>
            </p:cNvPr>
            <p:cNvGrpSpPr/>
            <p:nvPr/>
          </p:nvGrpSpPr>
          <p:grpSpPr>
            <a:xfrm>
              <a:off x="2311761" y="214182"/>
              <a:ext cx="480260" cy="480260"/>
              <a:chOff x="2311761" y="210725"/>
              <a:chExt cx="480260" cy="480260"/>
            </a:xfrm>
          </p:grpSpPr>
          <p:sp>
            <p:nvSpPr>
              <p:cNvPr id="63" name="橢圓 62">
                <a:extLst>
                  <a:ext uri="{FF2B5EF4-FFF2-40B4-BE49-F238E27FC236}">
                    <a16:creationId xmlns:a16="http://schemas.microsoft.com/office/drawing/2014/main" id="{EA1B187E-A755-6443-AEEF-92D28C4EE904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0800000">
                <a:off x="2311761" y="210725"/>
                <a:ext cx="480260" cy="48026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HK" altLang="en-US" sz="13800" dirty="0"/>
              </a:p>
            </p:txBody>
          </p:sp>
          <p:pic>
            <p:nvPicPr>
              <p:cNvPr id="64" name="圖形 63" descr="向右插入號 以實心填滿">
                <a:extLst>
                  <a:ext uri="{FF2B5EF4-FFF2-40B4-BE49-F238E27FC236}">
                    <a16:creationId xmlns:a16="http://schemas.microsoft.com/office/drawing/2014/main" id="{FDA3E9F8-2378-2C46-8A40-CAA52F98A63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p:blipFill>
            <p:spPr>
              <a:xfrm rot="10800000">
                <a:off x="2311761" y="226215"/>
                <a:ext cx="449280" cy="449279"/>
              </a:xfrm>
              <a:prstGeom prst="rect">
                <a:avLst/>
              </a:prstGeom>
            </p:spPr>
          </p:pic>
        </p:grpSp>
        <p:grpSp>
          <p:nvGrpSpPr>
            <p:cNvPr id="60" name="群組 59">
              <a:extLst>
                <a:ext uri="{FF2B5EF4-FFF2-40B4-BE49-F238E27FC236}">
                  <a16:creationId xmlns:a16="http://schemas.microsoft.com/office/drawing/2014/main" id="{878F925A-09CA-9042-B9C9-8AA2F6B52669}"/>
                </a:ext>
              </a:extLst>
            </p:cNvPr>
            <p:cNvGrpSpPr/>
            <p:nvPr/>
          </p:nvGrpSpPr>
          <p:grpSpPr>
            <a:xfrm rot="10800000">
              <a:off x="3058501" y="214182"/>
              <a:ext cx="480260" cy="480260"/>
              <a:chOff x="2311761" y="210725"/>
              <a:chExt cx="480260" cy="480260"/>
            </a:xfrm>
          </p:grpSpPr>
          <p:sp>
            <p:nvSpPr>
              <p:cNvPr id="61" name="橢圓 60">
                <a:extLst>
                  <a:ext uri="{FF2B5EF4-FFF2-40B4-BE49-F238E27FC236}">
                    <a16:creationId xmlns:a16="http://schemas.microsoft.com/office/drawing/2014/main" id="{7B018BCF-57FC-1040-A285-76CD12A063F1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0800000">
                <a:off x="2311761" y="210725"/>
                <a:ext cx="480260" cy="48026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HK" altLang="en-US" sz="13800" dirty="0"/>
              </a:p>
            </p:txBody>
          </p:sp>
          <p:pic>
            <p:nvPicPr>
              <p:cNvPr id="62" name="圖形 61" descr="向右插入號 以實心填滿">
                <a:extLst>
                  <a:ext uri="{FF2B5EF4-FFF2-40B4-BE49-F238E27FC236}">
                    <a16:creationId xmlns:a16="http://schemas.microsoft.com/office/drawing/2014/main" id="{6C2654AC-94D2-3246-AA24-8F06C49E72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/>
              </a:stretch>
            </p:blipFill>
            <p:spPr>
              <a:xfrm rot="10800000">
                <a:off x="2311761" y="226215"/>
                <a:ext cx="449280" cy="449279"/>
              </a:xfrm>
              <a:prstGeom prst="rect">
                <a:avLst/>
              </a:prstGeom>
            </p:spPr>
          </p:pic>
        </p:grpSp>
      </p:grpSp>
      <p:sp>
        <p:nvSpPr>
          <p:cNvPr id="70" name="文字方塊 69">
            <a:extLst>
              <a:ext uri="{FF2B5EF4-FFF2-40B4-BE49-F238E27FC236}">
                <a16:creationId xmlns:a16="http://schemas.microsoft.com/office/drawing/2014/main" id="{A87198B8-E750-B446-9907-FC37506B0852}"/>
              </a:ext>
            </a:extLst>
          </p:cNvPr>
          <p:cNvSpPr txBox="1"/>
          <p:nvPr/>
        </p:nvSpPr>
        <p:spPr>
          <a:xfrm>
            <a:off x="2311761" y="809152"/>
            <a:ext cx="68076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HK" sz="2400" b="1" dirty="0"/>
              <a:t>Good afternoon</a:t>
            </a:r>
            <a:endParaRPr kumimoji="1" lang="zh-HK" altLang="en-US" sz="2400" b="1" dirty="0"/>
          </a:p>
        </p:txBody>
      </p:sp>
      <p:grpSp>
        <p:nvGrpSpPr>
          <p:cNvPr id="93" name="群組 92">
            <a:extLst>
              <a:ext uri="{FF2B5EF4-FFF2-40B4-BE49-F238E27FC236}">
                <a16:creationId xmlns:a16="http://schemas.microsoft.com/office/drawing/2014/main" id="{553D99D5-AC24-BF4B-90FD-0468BB7D3FA1}"/>
              </a:ext>
            </a:extLst>
          </p:cNvPr>
          <p:cNvGrpSpPr/>
          <p:nvPr/>
        </p:nvGrpSpPr>
        <p:grpSpPr>
          <a:xfrm>
            <a:off x="8874041" y="2405511"/>
            <a:ext cx="2939844" cy="777720"/>
            <a:chOff x="2222091" y="1389112"/>
            <a:chExt cx="3150009" cy="777720"/>
          </a:xfrm>
        </p:grpSpPr>
        <p:sp>
          <p:nvSpPr>
            <p:cNvPr id="77" name="矩形 76">
              <a:extLst>
                <a:ext uri="{FF2B5EF4-FFF2-40B4-BE49-F238E27FC236}">
                  <a16:creationId xmlns:a16="http://schemas.microsoft.com/office/drawing/2014/main" id="{AB96960C-7915-CC4A-BC3B-8C7EBD977519}"/>
                </a:ext>
              </a:extLst>
            </p:cNvPr>
            <p:cNvSpPr/>
            <p:nvPr/>
          </p:nvSpPr>
          <p:spPr>
            <a:xfrm>
              <a:off x="3089481" y="1389112"/>
              <a:ext cx="2282619" cy="777720"/>
            </a:xfrm>
            <a:prstGeom prst="rect">
              <a:avLst/>
            </a:prstGeom>
            <a:solidFill>
              <a:srgbClr val="A33F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-US" altLang="zh-HK" sz="1000" dirty="0"/>
                <a:t>2021 Top 5 Songs</a:t>
              </a:r>
              <a:endParaRPr kumimoji="1" lang="zh-HK" altLang="en-US" sz="1000" dirty="0"/>
            </a:p>
          </p:txBody>
        </p:sp>
        <p:grpSp>
          <p:nvGrpSpPr>
            <p:cNvPr id="87" name="群組 86">
              <a:extLst>
                <a:ext uri="{FF2B5EF4-FFF2-40B4-BE49-F238E27FC236}">
                  <a16:creationId xmlns:a16="http://schemas.microsoft.com/office/drawing/2014/main" id="{4D4822B0-C4F5-3444-B806-5FD0F1E5872E}"/>
                </a:ext>
              </a:extLst>
            </p:cNvPr>
            <p:cNvGrpSpPr/>
            <p:nvPr/>
          </p:nvGrpSpPr>
          <p:grpSpPr>
            <a:xfrm>
              <a:off x="2222091" y="1389112"/>
              <a:ext cx="973280" cy="777720"/>
              <a:chOff x="2222091" y="1389112"/>
              <a:chExt cx="973280" cy="777720"/>
            </a:xfrm>
          </p:grpSpPr>
          <p:sp>
            <p:nvSpPr>
              <p:cNvPr id="69" name="矩形 68">
                <a:extLst>
                  <a:ext uri="{FF2B5EF4-FFF2-40B4-BE49-F238E27FC236}">
                    <a16:creationId xmlns:a16="http://schemas.microsoft.com/office/drawing/2014/main" id="{D8615149-EB23-8E4F-AF68-423DCDCF9226}"/>
                  </a:ext>
                </a:extLst>
              </p:cNvPr>
              <p:cNvSpPr/>
              <p:nvPr/>
            </p:nvSpPr>
            <p:spPr>
              <a:xfrm>
                <a:off x="2311762" y="1389112"/>
                <a:ext cx="777720" cy="777720"/>
              </a:xfrm>
              <a:prstGeom prst="rect">
                <a:avLst/>
              </a:prstGeom>
              <a:gradFill flip="none" rotWithShape="1">
                <a:gsLst>
                  <a:gs pos="49000">
                    <a:srgbClr val="008F00"/>
                  </a:gs>
                  <a:gs pos="99000">
                    <a:srgbClr val="D5FC79"/>
                  </a:gs>
                </a:gsLst>
                <a:lin ang="16200000" scaled="1"/>
                <a:tileRect/>
              </a:gradFill>
              <a:effectLst/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HK" altLang="en-US" dirty="0"/>
              </a:p>
            </p:txBody>
          </p:sp>
          <p:sp>
            <p:nvSpPr>
              <p:cNvPr id="78" name="文字方塊 77">
                <a:extLst>
                  <a:ext uri="{FF2B5EF4-FFF2-40B4-BE49-F238E27FC236}">
                    <a16:creationId xmlns:a16="http://schemas.microsoft.com/office/drawing/2014/main" id="{A9B5D67B-2389-1947-A14E-AC31AD685B02}"/>
                  </a:ext>
                </a:extLst>
              </p:cNvPr>
              <p:cNvSpPr txBox="1"/>
              <p:nvPr/>
            </p:nvSpPr>
            <p:spPr>
              <a:xfrm>
                <a:off x="2311758" y="1516361"/>
                <a:ext cx="777721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HK" sz="1050" b="1" dirty="0"/>
                  <a:t>Top 5</a:t>
                </a:r>
              </a:p>
            </p:txBody>
          </p:sp>
          <p:sp>
            <p:nvSpPr>
              <p:cNvPr id="79" name="文字方塊 78">
                <a:extLst>
                  <a:ext uri="{FF2B5EF4-FFF2-40B4-BE49-F238E27FC236}">
                    <a16:creationId xmlns:a16="http://schemas.microsoft.com/office/drawing/2014/main" id="{5B8A3204-B1E1-9E4B-99F2-3D52E9F3C709}"/>
                  </a:ext>
                </a:extLst>
              </p:cNvPr>
              <p:cNvSpPr txBox="1"/>
              <p:nvPr/>
            </p:nvSpPr>
            <p:spPr>
              <a:xfrm>
                <a:off x="2222091" y="1817299"/>
                <a:ext cx="97328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HK" sz="800" b="1" dirty="0"/>
                  <a:t>Songs</a:t>
                </a:r>
                <a:endParaRPr kumimoji="1" lang="en-US" altLang="zh-HK" sz="1050" b="1" dirty="0"/>
              </a:p>
            </p:txBody>
          </p:sp>
          <p:cxnSp>
            <p:nvCxnSpPr>
              <p:cNvPr id="81" name="直線接點 80">
                <a:extLst>
                  <a:ext uri="{FF2B5EF4-FFF2-40B4-BE49-F238E27FC236}">
                    <a16:creationId xmlns:a16="http://schemas.microsoft.com/office/drawing/2014/main" id="{239FD2A0-858B-7149-BFA9-1EC876BD8455}"/>
                  </a:ext>
                </a:extLst>
              </p:cNvPr>
              <p:cNvCxnSpPr/>
              <p:nvPr/>
            </p:nvCxnSpPr>
            <p:spPr>
              <a:xfrm>
                <a:off x="2438400" y="1793788"/>
                <a:ext cx="52111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14" name="群組 113">
            <a:extLst>
              <a:ext uri="{FF2B5EF4-FFF2-40B4-BE49-F238E27FC236}">
                <a16:creationId xmlns:a16="http://schemas.microsoft.com/office/drawing/2014/main" id="{42779172-17E9-F645-9CE1-9F06E608D266}"/>
              </a:ext>
            </a:extLst>
          </p:cNvPr>
          <p:cNvGrpSpPr/>
          <p:nvPr/>
        </p:nvGrpSpPr>
        <p:grpSpPr>
          <a:xfrm>
            <a:off x="5606406" y="2405511"/>
            <a:ext cx="2915296" cy="777720"/>
            <a:chOff x="2248394" y="1389112"/>
            <a:chExt cx="3123706" cy="777720"/>
          </a:xfrm>
        </p:grpSpPr>
        <p:sp>
          <p:nvSpPr>
            <p:cNvPr id="115" name="矩形 114">
              <a:extLst>
                <a:ext uri="{FF2B5EF4-FFF2-40B4-BE49-F238E27FC236}">
                  <a16:creationId xmlns:a16="http://schemas.microsoft.com/office/drawing/2014/main" id="{2FBE3C42-6F9D-554E-9706-4C08114C75B0}"/>
                </a:ext>
              </a:extLst>
            </p:cNvPr>
            <p:cNvSpPr/>
            <p:nvPr/>
          </p:nvSpPr>
          <p:spPr>
            <a:xfrm>
              <a:off x="3089481" y="1389112"/>
              <a:ext cx="2282619" cy="777720"/>
            </a:xfrm>
            <a:prstGeom prst="rect">
              <a:avLst/>
            </a:prstGeom>
            <a:solidFill>
              <a:srgbClr val="A33F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-US" altLang="zh-HK" sz="1000" dirty="0"/>
                <a:t>2021 Top 5 </a:t>
              </a:r>
              <a:r>
                <a:rPr kumimoji="1" lang="zh-HK" altLang="en-US" sz="1000" dirty="0"/>
                <a:t> </a:t>
              </a:r>
              <a:r>
                <a:rPr kumimoji="1" lang="en-US" altLang="zh-HK" sz="1000" dirty="0"/>
                <a:t>earnings</a:t>
              </a:r>
            </a:p>
            <a:p>
              <a:r>
                <a:rPr kumimoji="1" lang="en-US" altLang="zh-HK" sz="1000" dirty="0"/>
                <a:t>(Streams)</a:t>
              </a:r>
              <a:endParaRPr kumimoji="1" lang="zh-HK" altLang="en-US" sz="1000" dirty="0"/>
            </a:p>
          </p:txBody>
        </p:sp>
        <p:grpSp>
          <p:nvGrpSpPr>
            <p:cNvPr id="116" name="群組 115">
              <a:extLst>
                <a:ext uri="{FF2B5EF4-FFF2-40B4-BE49-F238E27FC236}">
                  <a16:creationId xmlns:a16="http://schemas.microsoft.com/office/drawing/2014/main" id="{22FDAD33-3FFA-8243-B740-4553AD431E73}"/>
                </a:ext>
              </a:extLst>
            </p:cNvPr>
            <p:cNvGrpSpPr/>
            <p:nvPr/>
          </p:nvGrpSpPr>
          <p:grpSpPr>
            <a:xfrm>
              <a:off x="2248394" y="1389112"/>
              <a:ext cx="973280" cy="777720"/>
              <a:chOff x="2248394" y="1389112"/>
              <a:chExt cx="973280" cy="777720"/>
            </a:xfrm>
          </p:grpSpPr>
          <p:sp>
            <p:nvSpPr>
              <p:cNvPr id="117" name="矩形 116">
                <a:extLst>
                  <a:ext uri="{FF2B5EF4-FFF2-40B4-BE49-F238E27FC236}">
                    <a16:creationId xmlns:a16="http://schemas.microsoft.com/office/drawing/2014/main" id="{3BD14580-2A51-C142-A09C-FD622A38C4FB}"/>
                  </a:ext>
                </a:extLst>
              </p:cNvPr>
              <p:cNvSpPr/>
              <p:nvPr/>
            </p:nvSpPr>
            <p:spPr>
              <a:xfrm>
                <a:off x="2311762" y="1389112"/>
                <a:ext cx="777720" cy="777720"/>
              </a:xfrm>
              <a:prstGeom prst="rect">
                <a:avLst/>
              </a:prstGeom>
              <a:gradFill flip="none" rotWithShape="1">
                <a:gsLst>
                  <a:gs pos="40000">
                    <a:srgbClr val="009193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2700000" scaled="1"/>
                <a:tileRect/>
              </a:gradFill>
              <a:effectLst/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HK" altLang="en-US" dirty="0"/>
              </a:p>
            </p:txBody>
          </p:sp>
          <p:sp>
            <p:nvSpPr>
              <p:cNvPr id="118" name="文字方塊 117">
                <a:extLst>
                  <a:ext uri="{FF2B5EF4-FFF2-40B4-BE49-F238E27FC236}">
                    <a16:creationId xmlns:a16="http://schemas.microsoft.com/office/drawing/2014/main" id="{B41EF433-B323-6346-BC75-5BDB2B654BAE}"/>
                  </a:ext>
                </a:extLst>
              </p:cNvPr>
              <p:cNvSpPr txBox="1"/>
              <p:nvPr/>
            </p:nvSpPr>
            <p:spPr>
              <a:xfrm>
                <a:off x="2338061" y="1516361"/>
                <a:ext cx="777721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HK" sz="1050" b="1" dirty="0"/>
                  <a:t>Top 5</a:t>
                </a:r>
              </a:p>
            </p:txBody>
          </p:sp>
          <p:sp>
            <p:nvSpPr>
              <p:cNvPr id="119" name="文字方塊 118">
                <a:extLst>
                  <a:ext uri="{FF2B5EF4-FFF2-40B4-BE49-F238E27FC236}">
                    <a16:creationId xmlns:a16="http://schemas.microsoft.com/office/drawing/2014/main" id="{7758ECFE-0F85-A549-87E5-19E2EE337C5B}"/>
                  </a:ext>
                </a:extLst>
              </p:cNvPr>
              <p:cNvSpPr txBox="1"/>
              <p:nvPr/>
            </p:nvSpPr>
            <p:spPr>
              <a:xfrm>
                <a:off x="2248394" y="1817299"/>
                <a:ext cx="97328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HK" sz="800" b="1" dirty="0"/>
                  <a:t>Earnings</a:t>
                </a:r>
                <a:endParaRPr kumimoji="1" lang="en-US" altLang="zh-HK" sz="1050" b="1" dirty="0"/>
              </a:p>
            </p:txBody>
          </p:sp>
          <p:cxnSp>
            <p:nvCxnSpPr>
              <p:cNvPr id="120" name="直線接點 119">
                <a:extLst>
                  <a:ext uri="{FF2B5EF4-FFF2-40B4-BE49-F238E27FC236}">
                    <a16:creationId xmlns:a16="http://schemas.microsoft.com/office/drawing/2014/main" id="{C3D60489-7463-C34F-B663-6509AADC00F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64703" y="1793788"/>
                <a:ext cx="52111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21" name="群組 120">
            <a:extLst>
              <a:ext uri="{FF2B5EF4-FFF2-40B4-BE49-F238E27FC236}">
                <a16:creationId xmlns:a16="http://schemas.microsoft.com/office/drawing/2014/main" id="{15F26F1E-7F10-3544-9109-0AEB150377AE}"/>
              </a:ext>
            </a:extLst>
          </p:cNvPr>
          <p:cNvGrpSpPr/>
          <p:nvPr/>
        </p:nvGrpSpPr>
        <p:grpSpPr>
          <a:xfrm>
            <a:off x="2314222" y="2405511"/>
            <a:ext cx="2939844" cy="777720"/>
            <a:chOff x="2222091" y="1389112"/>
            <a:chExt cx="3150009" cy="777720"/>
          </a:xfrm>
        </p:grpSpPr>
        <p:sp>
          <p:nvSpPr>
            <p:cNvPr id="122" name="矩形 121">
              <a:extLst>
                <a:ext uri="{FF2B5EF4-FFF2-40B4-BE49-F238E27FC236}">
                  <a16:creationId xmlns:a16="http://schemas.microsoft.com/office/drawing/2014/main" id="{CF5ADDC4-6E34-BD43-A7A5-850C562F9E41}"/>
                </a:ext>
              </a:extLst>
            </p:cNvPr>
            <p:cNvSpPr/>
            <p:nvPr/>
          </p:nvSpPr>
          <p:spPr>
            <a:xfrm>
              <a:off x="3089481" y="1389112"/>
              <a:ext cx="2282619" cy="777720"/>
            </a:xfrm>
            <a:prstGeom prst="rect">
              <a:avLst/>
            </a:prstGeom>
            <a:solidFill>
              <a:srgbClr val="A33F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-US" altLang="zh-HK" sz="1000" dirty="0"/>
                <a:t>2021 Top 5 artists</a:t>
              </a:r>
              <a:endParaRPr kumimoji="1" lang="zh-HK" altLang="en-US" sz="1000" dirty="0"/>
            </a:p>
          </p:txBody>
        </p:sp>
        <p:grpSp>
          <p:nvGrpSpPr>
            <p:cNvPr id="123" name="群組 122">
              <a:extLst>
                <a:ext uri="{FF2B5EF4-FFF2-40B4-BE49-F238E27FC236}">
                  <a16:creationId xmlns:a16="http://schemas.microsoft.com/office/drawing/2014/main" id="{9D742649-1C35-2F45-8102-38F43DF598C4}"/>
                </a:ext>
              </a:extLst>
            </p:cNvPr>
            <p:cNvGrpSpPr/>
            <p:nvPr/>
          </p:nvGrpSpPr>
          <p:grpSpPr>
            <a:xfrm>
              <a:off x="2222091" y="1389112"/>
              <a:ext cx="973280" cy="777720"/>
              <a:chOff x="2222091" y="1389112"/>
              <a:chExt cx="973280" cy="777720"/>
            </a:xfrm>
          </p:grpSpPr>
          <p:sp>
            <p:nvSpPr>
              <p:cNvPr id="124" name="矩形 123">
                <a:extLst>
                  <a:ext uri="{FF2B5EF4-FFF2-40B4-BE49-F238E27FC236}">
                    <a16:creationId xmlns:a16="http://schemas.microsoft.com/office/drawing/2014/main" id="{F792FCE0-FAB2-5347-AD21-7545DB7EACD1}"/>
                  </a:ext>
                </a:extLst>
              </p:cNvPr>
              <p:cNvSpPr/>
              <p:nvPr/>
            </p:nvSpPr>
            <p:spPr>
              <a:xfrm>
                <a:off x="2311762" y="1389112"/>
                <a:ext cx="777720" cy="777720"/>
              </a:xfrm>
              <a:prstGeom prst="rect">
                <a:avLst/>
              </a:prstGeom>
              <a:gradFill flip="none" rotWithShape="1">
                <a:gsLst>
                  <a:gs pos="50000">
                    <a:srgbClr val="002060"/>
                  </a:gs>
                  <a:gs pos="0">
                    <a:schemeClr val="accent1">
                      <a:lumMod val="75000"/>
                    </a:schemeClr>
                  </a:gs>
                </a:gsLst>
                <a:lin ang="16200000" scaled="1"/>
                <a:tileRect/>
              </a:gradFill>
              <a:effectLst/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HK" altLang="en-US" dirty="0"/>
              </a:p>
            </p:txBody>
          </p:sp>
          <p:sp>
            <p:nvSpPr>
              <p:cNvPr id="125" name="文字方塊 124">
                <a:extLst>
                  <a:ext uri="{FF2B5EF4-FFF2-40B4-BE49-F238E27FC236}">
                    <a16:creationId xmlns:a16="http://schemas.microsoft.com/office/drawing/2014/main" id="{CC651989-4417-7744-B348-86C4628C6C0F}"/>
                  </a:ext>
                </a:extLst>
              </p:cNvPr>
              <p:cNvSpPr txBox="1"/>
              <p:nvPr/>
            </p:nvSpPr>
            <p:spPr>
              <a:xfrm>
                <a:off x="2311758" y="1516361"/>
                <a:ext cx="777721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HK" sz="1050" b="1" dirty="0"/>
                  <a:t>Top 5</a:t>
                </a:r>
              </a:p>
            </p:txBody>
          </p:sp>
          <p:sp>
            <p:nvSpPr>
              <p:cNvPr id="126" name="文字方塊 125">
                <a:extLst>
                  <a:ext uri="{FF2B5EF4-FFF2-40B4-BE49-F238E27FC236}">
                    <a16:creationId xmlns:a16="http://schemas.microsoft.com/office/drawing/2014/main" id="{EBAD49E3-96C4-5247-BC68-B212959B160C}"/>
                  </a:ext>
                </a:extLst>
              </p:cNvPr>
              <p:cNvSpPr txBox="1"/>
              <p:nvPr/>
            </p:nvSpPr>
            <p:spPr>
              <a:xfrm>
                <a:off x="2222091" y="1817299"/>
                <a:ext cx="97328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HK" sz="800" b="1" dirty="0"/>
                  <a:t>Artists</a:t>
                </a:r>
                <a:endParaRPr kumimoji="1" lang="en-US" altLang="zh-HK" sz="1050" b="1" dirty="0"/>
              </a:p>
            </p:txBody>
          </p:sp>
          <p:cxnSp>
            <p:nvCxnSpPr>
              <p:cNvPr id="127" name="直線接點 126">
                <a:extLst>
                  <a:ext uri="{FF2B5EF4-FFF2-40B4-BE49-F238E27FC236}">
                    <a16:creationId xmlns:a16="http://schemas.microsoft.com/office/drawing/2014/main" id="{8C91702E-F5C0-C54B-871A-27DB23C7FDD3}"/>
                  </a:ext>
                </a:extLst>
              </p:cNvPr>
              <p:cNvCxnSpPr/>
              <p:nvPr/>
            </p:nvCxnSpPr>
            <p:spPr>
              <a:xfrm>
                <a:off x="2438400" y="1793788"/>
                <a:ext cx="52111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33" name="群組 132">
            <a:extLst>
              <a:ext uri="{FF2B5EF4-FFF2-40B4-BE49-F238E27FC236}">
                <a16:creationId xmlns:a16="http://schemas.microsoft.com/office/drawing/2014/main" id="{FBC1FA83-2093-1C4D-8908-FD8C59F11F23}"/>
              </a:ext>
            </a:extLst>
          </p:cNvPr>
          <p:cNvGrpSpPr/>
          <p:nvPr/>
        </p:nvGrpSpPr>
        <p:grpSpPr>
          <a:xfrm>
            <a:off x="8874041" y="1445177"/>
            <a:ext cx="2939844" cy="777720"/>
            <a:chOff x="2222091" y="1389112"/>
            <a:chExt cx="3150009" cy="777720"/>
          </a:xfrm>
        </p:grpSpPr>
        <p:sp>
          <p:nvSpPr>
            <p:cNvPr id="134" name="矩形 133">
              <a:extLst>
                <a:ext uri="{FF2B5EF4-FFF2-40B4-BE49-F238E27FC236}">
                  <a16:creationId xmlns:a16="http://schemas.microsoft.com/office/drawing/2014/main" id="{752241D4-9661-D943-83C6-AD077C8DA8D0}"/>
                </a:ext>
              </a:extLst>
            </p:cNvPr>
            <p:cNvSpPr/>
            <p:nvPr/>
          </p:nvSpPr>
          <p:spPr>
            <a:xfrm>
              <a:off x="3089481" y="1389112"/>
              <a:ext cx="2282619" cy="777720"/>
            </a:xfrm>
            <a:prstGeom prst="rect">
              <a:avLst/>
            </a:prstGeom>
            <a:solidFill>
              <a:srgbClr val="A33F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-US" altLang="zh-HK" sz="1000" dirty="0"/>
                <a:t>2020 Top 5 Songs</a:t>
              </a:r>
              <a:endParaRPr kumimoji="1" lang="zh-HK" altLang="en-US" sz="1000" dirty="0"/>
            </a:p>
          </p:txBody>
        </p:sp>
        <p:grpSp>
          <p:nvGrpSpPr>
            <p:cNvPr id="135" name="群組 134">
              <a:extLst>
                <a:ext uri="{FF2B5EF4-FFF2-40B4-BE49-F238E27FC236}">
                  <a16:creationId xmlns:a16="http://schemas.microsoft.com/office/drawing/2014/main" id="{8B98CAF1-ECE2-6A4F-9308-06D53C40D253}"/>
                </a:ext>
              </a:extLst>
            </p:cNvPr>
            <p:cNvGrpSpPr/>
            <p:nvPr/>
          </p:nvGrpSpPr>
          <p:grpSpPr>
            <a:xfrm>
              <a:off x="2222091" y="1389112"/>
              <a:ext cx="973280" cy="777720"/>
              <a:chOff x="2222091" y="1389112"/>
              <a:chExt cx="973280" cy="777720"/>
            </a:xfrm>
          </p:grpSpPr>
          <p:sp>
            <p:nvSpPr>
              <p:cNvPr id="136" name="矩形 135">
                <a:extLst>
                  <a:ext uri="{FF2B5EF4-FFF2-40B4-BE49-F238E27FC236}">
                    <a16:creationId xmlns:a16="http://schemas.microsoft.com/office/drawing/2014/main" id="{DA5DCDA3-543C-5E48-B588-719A245EA0D5}"/>
                  </a:ext>
                </a:extLst>
              </p:cNvPr>
              <p:cNvSpPr/>
              <p:nvPr/>
            </p:nvSpPr>
            <p:spPr>
              <a:xfrm>
                <a:off x="2311762" y="1389112"/>
                <a:ext cx="777720" cy="777720"/>
              </a:xfrm>
              <a:prstGeom prst="rect">
                <a:avLst/>
              </a:prstGeom>
              <a:gradFill flip="none" rotWithShape="1">
                <a:gsLst>
                  <a:gs pos="49000">
                    <a:srgbClr val="FFC000"/>
                  </a:gs>
                  <a:gs pos="100000">
                    <a:srgbClr val="F28B03"/>
                  </a:gs>
                </a:gsLst>
                <a:lin ang="16200000" scaled="1"/>
                <a:tileRect/>
              </a:gradFill>
              <a:effectLst/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HK" altLang="en-US" dirty="0"/>
              </a:p>
            </p:txBody>
          </p:sp>
          <p:sp>
            <p:nvSpPr>
              <p:cNvPr id="137" name="文字方塊 136">
                <a:extLst>
                  <a:ext uri="{FF2B5EF4-FFF2-40B4-BE49-F238E27FC236}">
                    <a16:creationId xmlns:a16="http://schemas.microsoft.com/office/drawing/2014/main" id="{D50657D9-ED26-9747-B1FC-49CEC69D99D8}"/>
                  </a:ext>
                </a:extLst>
              </p:cNvPr>
              <p:cNvSpPr txBox="1"/>
              <p:nvPr/>
            </p:nvSpPr>
            <p:spPr>
              <a:xfrm>
                <a:off x="2311758" y="1516361"/>
                <a:ext cx="777721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HK" sz="1050" b="1" dirty="0"/>
                  <a:t>Top 5</a:t>
                </a:r>
              </a:p>
            </p:txBody>
          </p:sp>
          <p:sp>
            <p:nvSpPr>
              <p:cNvPr id="138" name="文字方塊 137">
                <a:extLst>
                  <a:ext uri="{FF2B5EF4-FFF2-40B4-BE49-F238E27FC236}">
                    <a16:creationId xmlns:a16="http://schemas.microsoft.com/office/drawing/2014/main" id="{1D861B34-80B2-8E40-A444-DCCD2993ECC0}"/>
                  </a:ext>
                </a:extLst>
              </p:cNvPr>
              <p:cNvSpPr txBox="1"/>
              <p:nvPr/>
            </p:nvSpPr>
            <p:spPr>
              <a:xfrm>
                <a:off x="2222091" y="1817299"/>
                <a:ext cx="97328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HK" sz="800" b="1" dirty="0"/>
                  <a:t>Songs</a:t>
                </a:r>
                <a:endParaRPr kumimoji="1" lang="en-US" altLang="zh-HK" sz="1050" b="1" dirty="0"/>
              </a:p>
            </p:txBody>
          </p:sp>
          <p:cxnSp>
            <p:nvCxnSpPr>
              <p:cNvPr id="139" name="直線接點 138">
                <a:extLst>
                  <a:ext uri="{FF2B5EF4-FFF2-40B4-BE49-F238E27FC236}">
                    <a16:creationId xmlns:a16="http://schemas.microsoft.com/office/drawing/2014/main" id="{0747A4F9-6D13-B140-A9F3-82502C6D8DFB}"/>
                  </a:ext>
                </a:extLst>
              </p:cNvPr>
              <p:cNvCxnSpPr/>
              <p:nvPr/>
            </p:nvCxnSpPr>
            <p:spPr>
              <a:xfrm>
                <a:off x="2438400" y="1793788"/>
                <a:ext cx="52111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40" name="群組 139">
            <a:extLst>
              <a:ext uri="{FF2B5EF4-FFF2-40B4-BE49-F238E27FC236}">
                <a16:creationId xmlns:a16="http://schemas.microsoft.com/office/drawing/2014/main" id="{9C3C6DC9-898A-4F47-9530-C17D047578FD}"/>
              </a:ext>
            </a:extLst>
          </p:cNvPr>
          <p:cNvGrpSpPr/>
          <p:nvPr/>
        </p:nvGrpSpPr>
        <p:grpSpPr>
          <a:xfrm>
            <a:off x="5606406" y="1445177"/>
            <a:ext cx="2915296" cy="777720"/>
            <a:chOff x="2248394" y="1389112"/>
            <a:chExt cx="3123706" cy="777720"/>
          </a:xfrm>
        </p:grpSpPr>
        <p:sp>
          <p:nvSpPr>
            <p:cNvPr id="141" name="矩形 140">
              <a:extLst>
                <a:ext uri="{FF2B5EF4-FFF2-40B4-BE49-F238E27FC236}">
                  <a16:creationId xmlns:a16="http://schemas.microsoft.com/office/drawing/2014/main" id="{F7079DCF-5ED7-8B4C-A13E-393E4EDB33CE}"/>
                </a:ext>
              </a:extLst>
            </p:cNvPr>
            <p:cNvSpPr/>
            <p:nvPr/>
          </p:nvSpPr>
          <p:spPr>
            <a:xfrm>
              <a:off x="3089481" y="1389112"/>
              <a:ext cx="2282619" cy="777720"/>
            </a:xfrm>
            <a:prstGeom prst="rect">
              <a:avLst/>
            </a:prstGeom>
            <a:solidFill>
              <a:srgbClr val="A33F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-US" altLang="zh-HK" sz="1000" dirty="0"/>
                <a:t>2020 Top 5 </a:t>
              </a:r>
              <a:r>
                <a:rPr kumimoji="1" lang="zh-HK" altLang="en-US" sz="1000" dirty="0"/>
                <a:t> </a:t>
              </a:r>
              <a:r>
                <a:rPr kumimoji="1" lang="en-US" altLang="zh-HK" sz="1000" dirty="0"/>
                <a:t>earnings</a:t>
              </a:r>
            </a:p>
            <a:p>
              <a:r>
                <a:rPr kumimoji="1" lang="en-US" altLang="zh-HK" sz="1000" dirty="0"/>
                <a:t>(Streams)</a:t>
              </a:r>
            </a:p>
          </p:txBody>
        </p:sp>
        <p:grpSp>
          <p:nvGrpSpPr>
            <p:cNvPr id="142" name="群組 141">
              <a:extLst>
                <a:ext uri="{FF2B5EF4-FFF2-40B4-BE49-F238E27FC236}">
                  <a16:creationId xmlns:a16="http://schemas.microsoft.com/office/drawing/2014/main" id="{D10DF024-7B7A-454E-8A26-82638EC04B9B}"/>
                </a:ext>
              </a:extLst>
            </p:cNvPr>
            <p:cNvGrpSpPr/>
            <p:nvPr/>
          </p:nvGrpSpPr>
          <p:grpSpPr>
            <a:xfrm>
              <a:off x="2248394" y="1389112"/>
              <a:ext cx="973280" cy="777720"/>
              <a:chOff x="2248394" y="1389112"/>
              <a:chExt cx="973280" cy="777720"/>
            </a:xfrm>
          </p:grpSpPr>
          <p:sp>
            <p:nvSpPr>
              <p:cNvPr id="143" name="矩形 142">
                <a:extLst>
                  <a:ext uri="{FF2B5EF4-FFF2-40B4-BE49-F238E27FC236}">
                    <a16:creationId xmlns:a16="http://schemas.microsoft.com/office/drawing/2014/main" id="{BECF88D1-CCBB-A747-B970-8E8AF8BAB914}"/>
                  </a:ext>
                </a:extLst>
              </p:cNvPr>
              <p:cNvSpPr/>
              <p:nvPr/>
            </p:nvSpPr>
            <p:spPr>
              <a:xfrm>
                <a:off x="2311762" y="1389112"/>
                <a:ext cx="777720" cy="777720"/>
              </a:xfrm>
              <a:prstGeom prst="rect">
                <a:avLst/>
              </a:prstGeom>
              <a:gradFill flip="none" rotWithShape="1">
                <a:gsLst>
                  <a:gs pos="100000">
                    <a:srgbClr val="F5A778"/>
                  </a:gs>
                  <a:gs pos="40000">
                    <a:srgbClr val="F66832"/>
                  </a:gs>
                </a:gsLst>
                <a:lin ang="2700000" scaled="1"/>
                <a:tileRect/>
              </a:gradFill>
              <a:effectLst/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HK" altLang="en-US" dirty="0"/>
              </a:p>
            </p:txBody>
          </p:sp>
          <p:sp>
            <p:nvSpPr>
              <p:cNvPr id="144" name="文字方塊 143">
                <a:extLst>
                  <a:ext uri="{FF2B5EF4-FFF2-40B4-BE49-F238E27FC236}">
                    <a16:creationId xmlns:a16="http://schemas.microsoft.com/office/drawing/2014/main" id="{882B9723-9AD9-0644-ADBE-8F5290B4437E}"/>
                  </a:ext>
                </a:extLst>
              </p:cNvPr>
              <p:cNvSpPr txBox="1"/>
              <p:nvPr/>
            </p:nvSpPr>
            <p:spPr>
              <a:xfrm>
                <a:off x="2338061" y="1516361"/>
                <a:ext cx="777721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HK" sz="1050" b="1" dirty="0"/>
                  <a:t>Top 5</a:t>
                </a:r>
              </a:p>
            </p:txBody>
          </p:sp>
          <p:sp>
            <p:nvSpPr>
              <p:cNvPr id="145" name="文字方塊 144">
                <a:extLst>
                  <a:ext uri="{FF2B5EF4-FFF2-40B4-BE49-F238E27FC236}">
                    <a16:creationId xmlns:a16="http://schemas.microsoft.com/office/drawing/2014/main" id="{C19A6395-A718-5546-8FC6-EF60BEE299D7}"/>
                  </a:ext>
                </a:extLst>
              </p:cNvPr>
              <p:cNvSpPr txBox="1"/>
              <p:nvPr/>
            </p:nvSpPr>
            <p:spPr>
              <a:xfrm>
                <a:off x="2248394" y="1817299"/>
                <a:ext cx="97328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HK" sz="800" b="1" dirty="0"/>
                  <a:t>Earnings</a:t>
                </a:r>
                <a:endParaRPr kumimoji="1" lang="en-US" altLang="zh-HK" sz="1050" b="1" dirty="0"/>
              </a:p>
            </p:txBody>
          </p:sp>
          <p:cxnSp>
            <p:nvCxnSpPr>
              <p:cNvPr id="146" name="直線接點 145">
                <a:extLst>
                  <a:ext uri="{FF2B5EF4-FFF2-40B4-BE49-F238E27FC236}">
                    <a16:creationId xmlns:a16="http://schemas.microsoft.com/office/drawing/2014/main" id="{970973CA-E7F7-7143-8DDC-E7F4B03C492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64703" y="1793788"/>
                <a:ext cx="52111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47" name="群組 146">
            <a:extLst>
              <a:ext uri="{FF2B5EF4-FFF2-40B4-BE49-F238E27FC236}">
                <a16:creationId xmlns:a16="http://schemas.microsoft.com/office/drawing/2014/main" id="{03F4B86B-2FCC-564E-B854-054839263793}"/>
              </a:ext>
            </a:extLst>
          </p:cNvPr>
          <p:cNvGrpSpPr/>
          <p:nvPr/>
        </p:nvGrpSpPr>
        <p:grpSpPr>
          <a:xfrm>
            <a:off x="2314222" y="1445177"/>
            <a:ext cx="2939844" cy="777720"/>
            <a:chOff x="2222091" y="1389112"/>
            <a:chExt cx="3150009" cy="777720"/>
          </a:xfrm>
        </p:grpSpPr>
        <p:sp>
          <p:nvSpPr>
            <p:cNvPr id="148" name="矩形 147">
              <a:extLst>
                <a:ext uri="{FF2B5EF4-FFF2-40B4-BE49-F238E27FC236}">
                  <a16:creationId xmlns:a16="http://schemas.microsoft.com/office/drawing/2014/main" id="{91B9C7CE-E880-B441-B94D-AEBB6343DDA5}"/>
                </a:ext>
              </a:extLst>
            </p:cNvPr>
            <p:cNvSpPr/>
            <p:nvPr/>
          </p:nvSpPr>
          <p:spPr>
            <a:xfrm>
              <a:off x="3089481" y="1389112"/>
              <a:ext cx="2282619" cy="777720"/>
            </a:xfrm>
            <a:prstGeom prst="rect">
              <a:avLst/>
            </a:prstGeom>
            <a:solidFill>
              <a:srgbClr val="A33F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-US" altLang="zh-HK" sz="1000" dirty="0"/>
                <a:t>2020 Top 5 artists</a:t>
              </a:r>
              <a:endParaRPr kumimoji="1" lang="zh-HK" altLang="en-US" sz="1000" dirty="0"/>
            </a:p>
          </p:txBody>
        </p:sp>
        <p:grpSp>
          <p:nvGrpSpPr>
            <p:cNvPr id="149" name="群組 148">
              <a:extLst>
                <a:ext uri="{FF2B5EF4-FFF2-40B4-BE49-F238E27FC236}">
                  <a16:creationId xmlns:a16="http://schemas.microsoft.com/office/drawing/2014/main" id="{51AFE47C-540B-4041-96F8-95AC5694D356}"/>
                </a:ext>
              </a:extLst>
            </p:cNvPr>
            <p:cNvGrpSpPr/>
            <p:nvPr/>
          </p:nvGrpSpPr>
          <p:grpSpPr>
            <a:xfrm>
              <a:off x="2222091" y="1389112"/>
              <a:ext cx="973280" cy="777720"/>
              <a:chOff x="2222091" y="1389112"/>
              <a:chExt cx="973280" cy="777720"/>
            </a:xfrm>
          </p:grpSpPr>
          <p:sp>
            <p:nvSpPr>
              <p:cNvPr id="150" name="矩形 149">
                <a:extLst>
                  <a:ext uri="{FF2B5EF4-FFF2-40B4-BE49-F238E27FC236}">
                    <a16:creationId xmlns:a16="http://schemas.microsoft.com/office/drawing/2014/main" id="{E9245E63-1220-1A45-B9BB-C0E3439F018B}"/>
                  </a:ext>
                </a:extLst>
              </p:cNvPr>
              <p:cNvSpPr/>
              <p:nvPr/>
            </p:nvSpPr>
            <p:spPr>
              <a:xfrm>
                <a:off x="2311762" y="1389112"/>
                <a:ext cx="777720" cy="777720"/>
              </a:xfrm>
              <a:prstGeom prst="rect">
                <a:avLst/>
              </a:prstGeom>
              <a:gradFill flip="none" rotWithShape="1">
                <a:gsLst>
                  <a:gs pos="40000">
                    <a:srgbClr val="FF0000"/>
                  </a:gs>
                  <a:gs pos="0">
                    <a:srgbClr val="FF7E79"/>
                  </a:gs>
                </a:gsLst>
                <a:lin ang="16200000" scaled="1"/>
                <a:tileRect/>
              </a:gradFill>
              <a:effectLst/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HK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51" name="文字方塊 150">
                <a:extLst>
                  <a:ext uri="{FF2B5EF4-FFF2-40B4-BE49-F238E27FC236}">
                    <a16:creationId xmlns:a16="http://schemas.microsoft.com/office/drawing/2014/main" id="{CB191841-F21E-4D4B-B8EA-9EB2823B4539}"/>
                  </a:ext>
                </a:extLst>
              </p:cNvPr>
              <p:cNvSpPr txBox="1"/>
              <p:nvPr/>
            </p:nvSpPr>
            <p:spPr>
              <a:xfrm>
                <a:off x="2311758" y="1516361"/>
                <a:ext cx="777721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HK" sz="1050" b="1" dirty="0"/>
                  <a:t>Top 5</a:t>
                </a:r>
              </a:p>
            </p:txBody>
          </p:sp>
          <p:sp>
            <p:nvSpPr>
              <p:cNvPr id="152" name="文字方塊 151">
                <a:extLst>
                  <a:ext uri="{FF2B5EF4-FFF2-40B4-BE49-F238E27FC236}">
                    <a16:creationId xmlns:a16="http://schemas.microsoft.com/office/drawing/2014/main" id="{408A0F2E-878F-CA4F-ACD4-6DDE88E6C408}"/>
                  </a:ext>
                </a:extLst>
              </p:cNvPr>
              <p:cNvSpPr txBox="1"/>
              <p:nvPr/>
            </p:nvSpPr>
            <p:spPr>
              <a:xfrm>
                <a:off x="2222091" y="1817299"/>
                <a:ext cx="97328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HK" sz="800" b="1" dirty="0"/>
                  <a:t>Artists</a:t>
                </a:r>
                <a:endParaRPr kumimoji="1" lang="en-US" altLang="zh-HK" sz="1050" b="1" dirty="0"/>
              </a:p>
            </p:txBody>
          </p:sp>
          <p:cxnSp>
            <p:nvCxnSpPr>
              <p:cNvPr id="153" name="直線接點 152">
                <a:extLst>
                  <a:ext uri="{FF2B5EF4-FFF2-40B4-BE49-F238E27FC236}">
                    <a16:creationId xmlns:a16="http://schemas.microsoft.com/office/drawing/2014/main" id="{DFA610AC-F3B2-8B40-921B-6F36A0107646}"/>
                  </a:ext>
                </a:extLst>
              </p:cNvPr>
              <p:cNvCxnSpPr/>
              <p:nvPr/>
            </p:nvCxnSpPr>
            <p:spPr>
              <a:xfrm>
                <a:off x="2438400" y="1793788"/>
                <a:ext cx="52111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57" name="文字方塊 156">
            <a:extLst>
              <a:ext uri="{FF2B5EF4-FFF2-40B4-BE49-F238E27FC236}">
                <a16:creationId xmlns:a16="http://schemas.microsoft.com/office/drawing/2014/main" id="{492B72AE-2AA5-5547-922E-5C93EEA20DA0}"/>
              </a:ext>
            </a:extLst>
          </p:cNvPr>
          <p:cNvSpPr txBox="1"/>
          <p:nvPr/>
        </p:nvSpPr>
        <p:spPr>
          <a:xfrm>
            <a:off x="2311761" y="3391304"/>
            <a:ext cx="68076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HK" sz="1400" dirty="0"/>
              <a:t>Top streams earnings</a:t>
            </a:r>
            <a:endParaRPr kumimoji="1" lang="zh-HK" altLang="en-US" sz="1400" dirty="0"/>
          </a:p>
        </p:txBody>
      </p:sp>
      <p:sp>
        <p:nvSpPr>
          <p:cNvPr id="168" name="文字方塊 167">
            <a:extLst>
              <a:ext uri="{FF2B5EF4-FFF2-40B4-BE49-F238E27FC236}">
                <a16:creationId xmlns:a16="http://schemas.microsoft.com/office/drawing/2014/main" id="{0D0505BA-FFAB-6147-A400-C61CBC88F0C3}"/>
              </a:ext>
            </a:extLst>
          </p:cNvPr>
          <p:cNvSpPr txBox="1"/>
          <p:nvPr/>
        </p:nvSpPr>
        <p:spPr>
          <a:xfrm>
            <a:off x="2397907" y="5359806"/>
            <a:ext cx="14414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HK" altLang="en-US" sz="1000" dirty="0"/>
              <a:t>銀河修理員</a:t>
            </a:r>
            <a:endParaRPr kumimoji="1" lang="zh-HK" altLang="en-US" sz="1000" dirty="0"/>
          </a:p>
        </p:txBody>
      </p:sp>
      <p:sp>
        <p:nvSpPr>
          <p:cNvPr id="170" name="文字方塊 169">
            <a:extLst>
              <a:ext uri="{FF2B5EF4-FFF2-40B4-BE49-F238E27FC236}">
                <a16:creationId xmlns:a16="http://schemas.microsoft.com/office/drawing/2014/main" id="{EFDE801D-1C6B-7143-A9D4-260B7927DF6F}"/>
              </a:ext>
            </a:extLst>
          </p:cNvPr>
          <p:cNvSpPr txBox="1"/>
          <p:nvPr/>
        </p:nvSpPr>
        <p:spPr>
          <a:xfrm>
            <a:off x="4386888" y="5359806"/>
            <a:ext cx="14414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K" sz="1000" dirty="0" err="1"/>
              <a:t>Señorita</a:t>
            </a:r>
            <a:endParaRPr kumimoji="1" lang="zh-HK" altLang="en-US" sz="1000" dirty="0"/>
          </a:p>
        </p:txBody>
      </p:sp>
      <p:sp>
        <p:nvSpPr>
          <p:cNvPr id="172" name="文字方塊 171">
            <a:extLst>
              <a:ext uri="{FF2B5EF4-FFF2-40B4-BE49-F238E27FC236}">
                <a16:creationId xmlns:a16="http://schemas.microsoft.com/office/drawing/2014/main" id="{CA005276-D0D5-F54C-B89E-273247548E13}"/>
              </a:ext>
            </a:extLst>
          </p:cNvPr>
          <p:cNvSpPr txBox="1"/>
          <p:nvPr/>
        </p:nvSpPr>
        <p:spPr>
          <a:xfrm>
            <a:off x="6379330" y="5359806"/>
            <a:ext cx="14414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HK" altLang="en-US" sz="1000" dirty="0"/>
              <a:t>想見你想見你想見你</a:t>
            </a:r>
            <a:endParaRPr kumimoji="1" lang="zh-HK" altLang="en-US" sz="1000" dirty="0"/>
          </a:p>
        </p:txBody>
      </p:sp>
      <p:sp>
        <p:nvSpPr>
          <p:cNvPr id="174" name="文字方塊 173">
            <a:extLst>
              <a:ext uri="{FF2B5EF4-FFF2-40B4-BE49-F238E27FC236}">
                <a16:creationId xmlns:a16="http://schemas.microsoft.com/office/drawing/2014/main" id="{FD9482C8-4040-F14F-A7E9-1B212828C19B}"/>
              </a:ext>
            </a:extLst>
          </p:cNvPr>
          <p:cNvSpPr txBox="1"/>
          <p:nvPr/>
        </p:nvSpPr>
        <p:spPr>
          <a:xfrm>
            <a:off x="8363229" y="5359806"/>
            <a:ext cx="14414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HK" sz="1000" dirty="0"/>
              <a:t>Memories</a:t>
            </a:r>
            <a:endParaRPr kumimoji="1" lang="zh-HK" altLang="en-US" sz="1000" dirty="0"/>
          </a:p>
        </p:txBody>
      </p:sp>
      <p:sp>
        <p:nvSpPr>
          <p:cNvPr id="176" name="文字方塊 175">
            <a:extLst>
              <a:ext uri="{FF2B5EF4-FFF2-40B4-BE49-F238E27FC236}">
                <a16:creationId xmlns:a16="http://schemas.microsoft.com/office/drawing/2014/main" id="{00B58D39-C5C5-7C4F-AB56-513F3178B378}"/>
              </a:ext>
            </a:extLst>
          </p:cNvPr>
          <p:cNvSpPr txBox="1"/>
          <p:nvPr/>
        </p:nvSpPr>
        <p:spPr>
          <a:xfrm>
            <a:off x="10381928" y="5359806"/>
            <a:ext cx="14414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HK" sz="1000" dirty="0"/>
              <a:t>Binding Lights</a:t>
            </a:r>
            <a:endParaRPr kumimoji="1" lang="zh-HK" altLang="en-US" sz="1000" dirty="0"/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7C7B83C2-EEE8-364D-9EE1-5718CC563A7C}"/>
              </a:ext>
            </a:extLst>
          </p:cNvPr>
          <p:cNvGrpSpPr/>
          <p:nvPr/>
        </p:nvGrpSpPr>
        <p:grpSpPr>
          <a:xfrm>
            <a:off x="11365822" y="1671458"/>
            <a:ext cx="324000" cy="324000"/>
            <a:chOff x="4802439" y="1671458"/>
            <a:chExt cx="324000" cy="324000"/>
          </a:xfrm>
        </p:grpSpPr>
        <p:sp>
          <p:nvSpPr>
            <p:cNvPr id="130" name="橢圓 129">
              <a:extLst>
                <a:ext uri="{FF2B5EF4-FFF2-40B4-BE49-F238E27FC236}">
                  <a16:creationId xmlns:a16="http://schemas.microsoft.com/office/drawing/2014/main" id="{0739A8E3-0F46-8042-9FFC-142A9EB2F5B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02439" y="1671458"/>
              <a:ext cx="324000" cy="3240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HK" altLang="en-US"/>
            </a:p>
          </p:txBody>
        </p:sp>
        <p:sp>
          <p:nvSpPr>
            <p:cNvPr id="158" name="等於 157">
              <a:extLst>
                <a:ext uri="{FF2B5EF4-FFF2-40B4-BE49-F238E27FC236}">
                  <a16:creationId xmlns:a16="http://schemas.microsoft.com/office/drawing/2014/main" id="{C7FD1F09-1A0B-344A-A581-192B0A181423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4892439" y="1737458"/>
              <a:ext cx="144000" cy="192000"/>
            </a:xfrm>
            <a:prstGeom prst="mathEqual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HK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28" name="文字方塊 127">
            <a:extLst>
              <a:ext uri="{FF2B5EF4-FFF2-40B4-BE49-F238E27FC236}">
                <a16:creationId xmlns:a16="http://schemas.microsoft.com/office/drawing/2014/main" id="{EBDAD9C1-7037-A249-91FD-9E4925520CA9}"/>
              </a:ext>
            </a:extLst>
          </p:cNvPr>
          <p:cNvSpPr txBox="1"/>
          <p:nvPr/>
        </p:nvSpPr>
        <p:spPr>
          <a:xfrm>
            <a:off x="2404700" y="5591321"/>
            <a:ext cx="14311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HK" sz="1000" dirty="0">
                <a:solidFill>
                  <a:schemeClr val="tx1">
                    <a:lumMod val="65000"/>
                  </a:schemeClr>
                </a:solidFill>
              </a:rPr>
              <a:t>Dear Jane , 4,177,287, Can</a:t>
            </a:r>
            <a:endParaRPr kumimoji="1" lang="zh-HK" altLang="en-US" sz="1000" dirty="0">
              <a:solidFill>
                <a:schemeClr val="tx1">
                  <a:lumMod val="65000"/>
                </a:schemeClr>
              </a:solidFill>
            </a:endParaRPr>
          </a:p>
        </p:txBody>
      </p:sp>
      <p:sp>
        <p:nvSpPr>
          <p:cNvPr id="131" name="文字方塊 130">
            <a:extLst>
              <a:ext uri="{FF2B5EF4-FFF2-40B4-BE49-F238E27FC236}">
                <a16:creationId xmlns:a16="http://schemas.microsoft.com/office/drawing/2014/main" id="{68D7B7BB-B2E7-E749-83D8-DEFDDE2BA11C}"/>
              </a:ext>
            </a:extLst>
          </p:cNvPr>
          <p:cNvSpPr txBox="1"/>
          <p:nvPr/>
        </p:nvSpPr>
        <p:spPr>
          <a:xfrm>
            <a:off x="6386123" y="5591321"/>
            <a:ext cx="14414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HK" sz="1000" dirty="0">
                <a:solidFill>
                  <a:schemeClr val="tx1">
                    <a:lumMod val="65000"/>
                  </a:schemeClr>
                </a:solidFill>
              </a:rPr>
              <a:t>831, 3,523,972, Man</a:t>
            </a:r>
            <a:endParaRPr kumimoji="1" lang="zh-HK" altLang="en-US" sz="1000" dirty="0">
              <a:solidFill>
                <a:schemeClr val="tx1">
                  <a:lumMod val="65000"/>
                </a:schemeClr>
              </a:solidFill>
            </a:endParaRPr>
          </a:p>
        </p:txBody>
      </p:sp>
      <p:sp>
        <p:nvSpPr>
          <p:cNvPr id="132" name="文字方塊 131">
            <a:extLst>
              <a:ext uri="{FF2B5EF4-FFF2-40B4-BE49-F238E27FC236}">
                <a16:creationId xmlns:a16="http://schemas.microsoft.com/office/drawing/2014/main" id="{CC490A03-2116-0743-BBC6-35933590278E}"/>
              </a:ext>
            </a:extLst>
          </p:cNvPr>
          <p:cNvSpPr txBox="1"/>
          <p:nvPr/>
        </p:nvSpPr>
        <p:spPr>
          <a:xfrm>
            <a:off x="8370022" y="5591321"/>
            <a:ext cx="14414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HK" sz="1000" dirty="0">
                <a:solidFill>
                  <a:schemeClr val="tx1">
                    <a:lumMod val="65000"/>
                  </a:schemeClr>
                </a:solidFill>
              </a:rPr>
              <a:t>Maroon 5, 3,386,878, </a:t>
            </a:r>
            <a:r>
              <a:rPr kumimoji="1" lang="en-US" altLang="zh-HK" sz="1000" dirty="0" err="1">
                <a:solidFill>
                  <a:schemeClr val="tx1">
                    <a:lumMod val="65000"/>
                  </a:schemeClr>
                </a:solidFill>
              </a:rPr>
              <a:t>Eng</a:t>
            </a:r>
            <a:endParaRPr kumimoji="1" lang="zh-HK" altLang="en-US" sz="1000" dirty="0">
              <a:solidFill>
                <a:schemeClr val="tx1">
                  <a:lumMod val="65000"/>
                </a:schemeClr>
              </a:solidFill>
            </a:endParaRPr>
          </a:p>
        </p:txBody>
      </p:sp>
      <p:sp>
        <p:nvSpPr>
          <p:cNvPr id="154" name="文字方塊 153">
            <a:extLst>
              <a:ext uri="{FF2B5EF4-FFF2-40B4-BE49-F238E27FC236}">
                <a16:creationId xmlns:a16="http://schemas.microsoft.com/office/drawing/2014/main" id="{7AE7B215-0B8A-BE4D-9031-37B4A0BD159B}"/>
              </a:ext>
            </a:extLst>
          </p:cNvPr>
          <p:cNvSpPr txBox="1"/>
          <p:nvPr/>
        </p:nvSpPr>
        <p:spPr>
          <a:xfrm>
            <a:off x="10388721" y="5591321"/>
            <a:ext cx="14414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HK" sz="1000" dirty="0">
                <a:solidFill>
                  <a:schemeClr val="tx1">
                    <a:lumMod val="65000"/>
                  </a:schemeClr>
                </a:solidFill>
              </a:rPr>
              <a:t>The Weekend, 3,026,787, </a:t>
            </a:r>
            <a:r>
              <a:rPr kumimoji="1" lang="en-US" altLang="zh-HK" sz="1000" dirty="0" err="1">
                <a:solidFill>
                  <a:schemeClr val="tx1">
                    <a:lumMod val="65000"/>
                  </a:schemeClr>
                </a:solidFill>
              </a:rPr>
              <a:t>Eng</a:t>
            </a:r>
            <a:endParaRPr kumimoji="1" lang="zh-HK" altLang="en-US" sz="1000" dirty="0">
              <a:solidFill>
                <a:schemeClr val="tx1">
                  <a:lumMod val="65000"/>
                </a:schemeClr>
              </a:solidFill>
            </a:endParaRPr>
          </a:p>
        </p:txBody>
      </p:sp>
      <p:pic>
        <p:nvPicPr>
          <p:cNvPr id="4098" name="Picture 2" descr="銀河修理員- 维基百科，自由的百科全书">
            <a:extLst>
              <a:ext uri="{FF2B5EF4-FFF2-40B4-BE49-F238E27FC236}">
                <a16:creationId xmlns:a16="http://schemas.microsoft.com/office/drawing/2014/main" id="{F0714D35-ED7B-1945-BB2F-C2ED06134E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7907" y="3928121"/>
            <a:ext cx="1436400" cy="143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小姐(尚恩·曼德斯及卡蜜拉·卡貝優歌曲) - 维基百科，自由的百科全书">
            <a:extLst>
              <a:ext uri="{FF2B5EF4-FFF2-40B4-BE49-F238E27FC236}">
                <a16:creationId xmlns:a16="http://schemas.microsoft.com/office/drawing/2014/main" id="{BA6C40F6-6F88-3046-B0F2-09EB02EACC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1124" y="3928121"/>
            <a:ext cx="1436400" cy="143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5" name="文字方塊 154">
            <a:extLst>
              <a:ext uri="{FF2B5EF4-FFF2-40B4-BE49-F238E27FC236}">
                <a16:creationId xmlns:a16="http://schemas.microsoft.com/office/drawing/2014/main" id="{3C0EBCEA-60CE-8044-BB98-F466EB88B61C}"/>
              </a:ext>
            </a:extLst>
          </p:cNvPr>
          <p:cNvSpPr txBox="1"/>
          <p:nvPr/>
        </p:nvSpPr>
        <p:spPr>
          <a:xfrm>
            <a:off x="4393681" y="5591321"/>
            <a:ext cx="15625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K" sz="1000" dirty="0">
                <a:solidFill>
                  <a:schemeClr val="tx1">
                    <a:lumMod val="65000"/>
                  </a:schemeClr>
                </a:solidFill>
              </a:rPr>
              <a:t>Shawn Mendes, Camila Cabello, 3,621,541, </a:t>
            </a:r>
            <a:r>
              <a:rPr lang="en-US" altLang="zh-HK" sz="1000" dirty="0" err="1">
                <a:solidFill>
                  <a:schemeClr val="tx1">
                    <a:lumMod val="65000"/>
                  </a:schemeClr>
                </a:solidFill>
              </a:rPr>
              <a:t>Eng</a:t>
            </a:r>
            <a:endParaRPr kumimoji="1" lang="zh-HK" altLang="en-US" sz="1000" dirty="0">
              <a:solidFill>
                <a:schemeClr val="tx1">
                  <a:lumMod val="65000"/>
                </a:schemeClr>
              </a:solidFill>
            </a:endParaRPr>
          </a:p>
        </p:txBody>
      </p:sp>
      <p:pic>
        <p:nvPicPr>
          <p:cNvPr id="156" name="Picture 6" descr="想見你想見你想見你(電視劇想見你片尾曲)-歌詞-八三夭|MyMusic 懂你想聽的">
            <a:extLst>
              <a:ext uri="{FF2B5EF4-FFF2-40B4-BE49-F238E27FC236}">
                <a16:creationId xmlns:a16="http://schemas.microsoft.com/office/drawing/2014/main" id="{B36B928A-10E9-BC4A-9DFF-FF59EC311D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4478" y="3923406"/>
            <a:ext cx="1436400" cy="143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Maroon 5 – Memories Lyrics | Genius Lyrics">
            <a:extLst>
              <a:ext uri="{FF2B5EF4-FFF2-40B4-BE49-F238E27FC236}">
                <a16:creationId xmlns:a16="http://schemas.microsoft.com/office/drawing/2014/main" id="{31D93418-75CC-9B4B-82BE-8B0C721FD0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8029" y="3921415"/>
            <a:ext cx="1436400" cy="143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Blinding Lights-歌詞-The Weeknd-KKBOX">
            <a:extLst>
              <a:ext uri="{FF2B5EF4-FFF2-40B4-BE49-F238E27FC236}">
                <a16:creationId xmlns:a16="http://schemas.microsoft.com/office/drawing/2014/main" id="{FD51F894-D45D-C04C-864C-04CC3E7E30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7485" y="3928121"/>
            <a:ext cx="1436400" cy="143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9" name="文字方塊 128">
            <a:extLst>
              <a:ext uri="{FF2B5EF4-FFF2-40B4-BE49-F238E27FC236}">
                <a16:creationId xmlns:a16="http://schemas.microsoft.com/office/drawing/2014/main" id="{1F337CAD-67CE-E54A-820D-8744B432461B}"/>
              </a:ext>
            </a:extLst>
          </p:cNvPr>
          <p:cNvSpPr txBox="1"/>
          <p:nvPr/>
        </p:nvSpPr>
        <p:spPr>
          <a:xfrm>
            <a:off x="773846" y="6312439"/>
            <a:ext cx="1283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HK" sz="1000" spc="60" dirty="0">
                <a:latin typeface="Arial" panose="020B0604020202020204" pitchFamily="34" charset="0"/>
                <a:cs typeface="Arial" panose="020B0604020202020204" pitchFamily="34" charset="0"/>
              </a:rPr>
              <a:t>Findings</a:t>
            </a:r>
          </a:p>
          <a:p>
            <a:r>
              <a:rPr kumimoji="1" lang="en-US" altLang="zh-HK" sz="800" spc="60" dirty="0">
                <a:latin typeface="Arial" panose="020B0604020202020204" pitchFamily="34" charset="0"/>
                <a:cs typeface="Arial" panose="020B0604020202020204" pitchFamily="34" charset="0"/>
              </a:rPr>
              <a:t>Leftover</a:t>
            </a:r>
            <a:endParaRPr kumimoji="1" lang="zh-HK" altLang="en-US" sz="800" spc="6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83434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矩形 74">
            <a:extLst>
              <a:ext uri="{FF2B5EF4-FFF2-40B4-BE49-F238E27FC236}">
                <a16:creationId xmlns:a16="http://schemas.microsoft.com/office/drawing/2014/main" id="{10378448-6CE0-4641-84C8-FD660432FCE3}"/>
              </a:ext>
            </a:extLst>
          </p:cNvPr>
          <p:cNvSpPr/>
          <p:nvPr/>
        </p:nvSpPr>
        <p:spPr>
          <a:xfrm>
            <a:off x="2062011" y="0"/>
            <a:ext cx="10129989" cy="609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HK" altLang="en-US"/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23460C62-335A-DE42-B015-E48F764E2CCA}"/>
              </a:ext>
            </a:extLst>
          </p:cNvPr>
          <p:cNvGrpSpPr/>
          <p:nvPr/>
        </p:nvGrpSpPr>
        <p:grpSpPr>
          <a:xfrm>
            <a:off x="270446" y="959923"/>
            <a:ext cx="1685676" cy="3351192"/>
            <a:chOff x="270446" y="959923"/>
            <a:chExt cx="1685676" cy="3351192"/>
          </a:xfrm>
        </p:grpSpPr>
        <p:grpSp>
          <p:nvGrpSpPr>
            <p:cNvPr id="5" name="群組 4">
              <a:extLst>
                <a:ext uri="{FF2B5EF4-FFF2-40B4-BE49-F238E27FC236}">
                  <a16:creationId xmlns:a16="http://schemas.microsoft.com/office/drawing/2014/main" id="{0E100B84-FBE2-244D-8921-75C5B3F28EF7}"/>
                </a:ext>
              </a:extLst>
            </p:cNvPr>
            <p:cNvGrpSpPr/>
            <p:nvPr/>
          </p:nvGrpSpPr>
          <p:grpSpPr>
            <a:xfrm>
              <a:off x="270446" y="959923"/>
              <a:ext cx="1685676" cy="280800"/>
              <a:chOff x="189420" y="983073"/>
              <a:chExt cx="1680309" cy="278851"/>
            </a:xfrm>
          </p:grpSpPr>
          <p:sp>
            <p:nvSpPr>
              <p:cNvPr id="24" name="矩形 23" descr="Life ring">
                <a:extLst>
                  <a:ext uri="{FF2B5EF4-FFF2-40B4-BE49-F238E27FC236}">
                    <a16:creationId xmlns:a16="http://schemas.microsoft.com/office/drawing/2014/main" id="{694E44B2-F5C9-2D47-B206-BC73D6AB3FB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9420" y="983073"/>
                <a:ext cx="324000" cy="278851"/>
              </a:xfrm>
              <a:prstGeom prst="rect">
                <a:avLst/>
              </a:prstGeom>
              <a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2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25" name="文字方塊 24">
                <a:extLst>
                  <a:ext uri="{FF2B5EF4-FFF2-40B4-BE49-F238E27FC236}">
                    <a16:creationId xmlns:a16="http://schemas.microsoft.com/office/drawing/2014/main" id="{7594AF90-5071-6A48-838D-E94D85CC438C}"/>
                  </a:ext>
                </a:extLst>
              </p:cNvPr>
              <p:cNvSpPr txBox="1"/>
              <p:nvPr/>
            </p:nvSpPr>
            <p:spPr>
              <a:xfrm>
                <a:off x="691217" y="988493"/>
                <a:ext cx="1178512" cy="268011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lvl="0" defTabSz="844550"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altLang="zh-HK" sz="1000" dirty="0">
                    <a:solidFill>
                      <a:schemeClr val="tx1">
                        <a:lumMod val="50000"/>
                      </a:schemeClr>
                    </a:solidFill>
                  </a:rPr>
                  <a:t>What we do with Spotipy</a:t>
                </a:r>
              </a:p>
            </p:txBody>
          </p:sp>
        </p:grpSp>
        <p:grpSp>
          <p:nvGrpSpPr>
            <p:cNvPr id="6" name="群組 5">
              <a:extLst>
                <a:ext uri="{FF2B5EF4-FFF2-40B4-BE49-F238E27FC236}">
                  <a16:creationId xmlns:a16="http://schemas.microsoft.com/office/drawing/2014/main" id="{14DE0CDE-B5C4-164D-950A-4721803EBA72}"/>
                </a:ext>
              </a:extLst>
            </p:cNvPr>
            <p:cNvGrpSpPr/>
            <p:nvPr/>
          </p:nvGrpSpPr>
          <p:grpSpPr>
            <a:xfrm>
              <a:off x="270446" y="1469204"/>
              <a:ext cx="1685676" cy="280800"/>
              <a:chOff x="189420" y="1492354"/>
              <a:chExt cx="1680309" cy="278851"/>
            </a:xfrm>
          </p:grpSpPr>
          <p:sp>
            <p:nvSpPr>
              <p:cNvPr id="22" name="矩形 21" descr="美元">
                <a:extLst>
                  <a:ext uri="{FF2B5EF4-FFF2-40B4-BE49-F238E27FC236}">
                    <a16:creationId xmlns:a16="http://schemas.microsoft.com/office/drawing/2014/main" id="{58784283-E2F9-474D-AA52-B40E11F5445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9420" y="1492354"/>
                <a:ext cx="324000" cy="278851"/>
              </a:xfrm>
              <a:prstGeom prst="rect">
                <a:avLst/>
              </a:prstGeom>
              <a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3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9A5E8F6D-BEEB-4847-AF02-0AE836C275F0}"/>
                  </a:ext>
                </a:extLst>
              </p:cNvPr>
              <p:cNvSpPr txBox="1"/>
              <p:nvPr/>
            </p:nvSpPr>
            <p:spPr>
              <a:xfrm>
                <a:off x="691217" y="1497774"/>
                <a:ext cx="1178512" cy="268011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defTabSz="844550">
                  <a:lnSpc>
                    <a:spcPct val="10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Business</a:t>
                </a:r>
                <a:r>
                  <a:rPr lang="zh-HK" altLang="en-US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 </a:t>
                </a:r>
                <a:r>
                  <a:rPr lang="en-US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value</a:t>
                </a:r>
                <a:r>
                  <a:rPr lang="en-US" altLang="zh-HK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s</a:t>
                </a:r>
                <a:endParaRPr lang="en-US" sz="1000" kern="1200" dirty="0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7" name="群組 6">
              <a:extLst>
                <a:ext uri="{FF2B5EF4-FFF2-40B4-BE49-F238E27FC236}">
                  <a16:creationId xmlns:a16="http://schemas.microsoft.com/office/drawing/2014/main" id="{3B5D0785-0B9B-EB4B-8EA2-8061AE66C980}"/>
                </a:ext>
              </a:extLst>
            </p:cNvPr>
            <p:cNvGrpSpPr/>
            <p:nvPr/>
          </p:nvGrpSpPr>
          <p:grpSpPr>
            <a:xfrm>
              <a:off x="270446" y="1978485"/>
              <a:ext cx="1685676" cy="280800"/>
              <a:chOff x="189420" y="2001635"/>
              <a:chExt cx="1680309" cy="278851"/>
            </a:xfrm>
          </p:grpSpPr>
          <p:sp>
            <p:nvSpPr>
              <p:cNvPr id="20" name="矩形 19" descr="彩虹">
                <a:extLst>
                  <a:ext uri="{FF2B5EF4-FFF2-40B4-BE49-F238E27FC236}">
                    <a16:creationId xmlns:a16="http://schemas.microsoft.com/office/drawing/2014/main" id="{6103FC2C-2A82-C846-8D16-21F5F16467C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9420" y="2001635"/>
                <a:ext cx="324000" cy="278851"/>
              </a:xfrm>
              <a:prstGeom prst="rect">
                <a:avLst/>
              </a:prstGeom>
              <a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4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212BF6DC-A7FD-4B4D-903C-44C401A4B0BA}"/>
                  </a:ext>
                </a:extLst>
              </p:cNvPr>
              <p:cNvSpPr txBox="1"/>
              <p:nvPr/>
            </p:nvSpPr>
            <p:spPr>
              <a:xfrm>
                <a:off x="691217" y="2007055"/>
                <a:ext cx="1178512" cy="268011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defTabSz="844550">
                  <a:lnSpc>
                    <a:spcPct val="10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altLang="zh-HK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Data</a:t>
                </a:r>
                <a:r>
                  <a:rPr lang="zh-HK" altLang="en-US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 </a:t>
                </a:r>
                <a:r>
                  <a:rPr lang="en-US" altLang="zh-HK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collection</a:t>
                </a:r>
                <a:endParaRPr lang="en-US" sz="1000" kern="1200" dirty="0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8" name="群組 7">
              <a:extLst>
                <a:ext uri="{FF2B5EF4-FFF2-40B4-BE49-F238E27FC236}">
                  <a16:creationId xmlns:a16="http://schemas.microsoft.com/office/drawing/2014/main" id="{7C6EA03B-5C3C-514A-99B2-A7D5DB958EEC}"/>
                </a:ext>
              </a:extLst>
            </p:cNvPr>
            <p:cNvGrpSpPr/>
            <p:nvPr/>
          </p:nvGrpSpPr>
          <p:grpSpPr>
            <a:xfrm>
              <a:off x="292378" y="2487766"/>
              <a:ext cx="1641669" cy="280800"/>
              <a:chOff x="219872" y="2510916"/>
              <a:chExt cx="1636442" cy="278851"/>
            </a:xfrm>
          </p:grpSpPr>
          <p:sp>
            <p:nvSpPr>
              <p:cNvPr id="18" name="矩形 17" descr="Mop and bucket">
                <a:extLst>
                  <a:ext uri="{FF2B5EF4-FFF2-40B4-BE49-F238E27FC236}">
                    <a16:creationId xmlns:a16="http://schemas.microsoft.com/office/drawing/2014/main" id="{D4317693-1CAB-8A45-996B-580B414405C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19872" y="2510916"/>
                <a:ext cx="324000" cy="278851"/>
              </a:xfrm>
              <a:prstGeom prst="rect">
                <a:avLst/>
              </a:prstGeom>
              <a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5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589C1E34-87F8-964F-BBF0-0FDBC2A1958E}"/>
                  </a:ext>
                </a:extLst>
              </p:cNvPr>
              <p:cNvSpPr txBox="1"/>
              <p:nvPr/>
            </p:nvSpPr>
            <p:spPr>
              <a:xfrm>
                <a:off x="677802" y="2516336"/>
                <a:ext cx="1178512" cy="268011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defTabSz="844550">
                  <a:lnSpc>
                    <a:spcPct val="10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altLang="zh-HK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Data</a:t>
                </a:r>
                <a:r>
                  <a:rPr lang="zh-HK" altLang="en-US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 </a:t>
                </a:r>
                <a:r>
                  <a:rPr lang="en-US" altLang="zh-HK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processing</a:t>
                </a:r>
                <a:endParaRPr lang="en-US" sz="1000" kern="1200" dirty="0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9" name="群組 8">
              <a:extLst>
                <a:ext uri="{FF2B5EF4-FFF2-40B4-BE49-F238E27FC236}">
                  <a16:creationId xmlns:a16="http://schemas.microsoft.com/office/drawing/2014/main" id="{F9863241-FB52-B247-BBF2-5D3198AFBDB8}"/>
                </a:ext>
              </a:extLst>
            </p:cNvPr>
            <p:cNvGrpSpPr/>
            <p:nvPr/>
          </p:nvGrpSpPr>
          <p:grpSpPr>
            <a:xfrm>
              <a:off x="285672" y="2997047"/>
              <a:ext cx="1655126" cy="280800"/>
              <a:chOff x="219872" y="3020197"/>
              <a:chExt cx="1649857" cy="278851"/>
            </a:xfrm>
          </p:grpSpPr>
          <p:sp>
            <p:nvSpPr>
              <p:cNvPr id="16" name="矩形 15" descr="研究">
                <a:extLst>
                  <a:ext uri="{FF2B5EF4-FFF2-40B4-BE49-F238E27FC236}">
                    <a16:creationId xmlns:a16="http://schemas.microsoft.com/office/drawing/2014/main" id="{388417A2-AA2A-414D-8E47-E53A1859841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19872" y="3020197"/>
                <a:ext cx="324000" cy="278851"/>
              </a:xfrm>
              <a:prstGeom prst="rect">
                <a:avLst/>
              </a:prstGeom>
              <a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6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93307061-29B0-A946-874E-05E861A32D81}"/>
                  </a:ext>
                </a:extLst>
              </p:cNvPr>
              <p:cNvSpPr txBox="1"/>
              <p:nvPr/>
            </p:nvSpPr>
            <p:spPr>
              <a:xfrm>
                <a:off x="691217" y="3025617"/>
                <a:ext cx="1178512" cy="268011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defTabSz="844550">
                  <a:lnSpc>
                    <a:spcPct val="10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altLang="zh-HK" sz="1000" kern="1200" dirty="0">
                    <a:solidFill>
                      <a:schemeClr val="tx1"/>
                    </a:solidFill>
                  </a:rPr>
                  <a:t>Findings</a:t>
                </a:r>
                <a:endParaRPr lang="en-US" sz="1000" kern="12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0" name="群組 9">
              <a:extLst>
                <a:ext uri="{FF2B5EF4-FFF2-40B4-BE49-F238E27FC236}">
                  <a16:creationId xmlns:a16="http://schemas.microsoft.com/office/drawing/2014/main" id="{CD04EB9D-DF0C-B04F-982C-023BB7ED2EA9}"/>
                </a:ext>
              </a:extLst>
            </p:cNvPr>
            <p:cNvGrpSpPr/>
            <p:nvPr/>
          </p:nvGrpSpPr>
          <p:grpSpPr>
            <a:xfrm>
              <a:off x="292378" y="3521033"/>
              <a:ext cx="1641669" cy="280800"/>
              <a:chOff x="219872" y="3544183"/>
              <a:chExt cx="1636442" cy="278851"/>
            </a:xfrm>
          </p:grpSpPr>
          <p:sp>
            <p:nvSpPr>
              <p:cNvPr id="14" name="矩形 13" descr="鞋印">
                <a:extLst>
                  <a:ext uri="{FF2B5EF4-FFF2-40B4-BE49-F238E27FC236}">
                    <a16:creationId xmlns:a16="http://schemas.microsoft.com/office/drawing/2014/main" id="{F1997A46-D7BE-5E44-94F6-DFA3749B932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19872" y="3544183"/>
                <a:ext cx="324000" cy="278851"/>
              </a:xfrm>
              <a:prstGeom prst="rect">
                <a:avLst/>
              </a:prstGeom>
              <a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4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2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D6886C24-2FBB-BB48-B2BD-9A877996A7AF}"/>
                  </a:ext>
                </a:extLst>
              </p:cNvPr>
              <p:cNvSpPr txBox="1"/>
              <p:nvPr/>
            </p:nvSpPr>
            <p:spPr>
              <a:xfrm>
                <a:off x="677802" y="3549603"/>
                <a:ext cx="1178512" cy="268011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defTabSz="844550">
                  <a:lnSpc>
                    <a:spcPct val="10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altLang="zh-HK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Challenges</a:t>
                </a:r>
                <a:r>
                  <a:rPr lang="zh-HK" altLang="en-US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 </a:t>
                </a:r>
                <a:r>
                  <a:rPr lang="en-US" altLang="zh-HK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and</a:t>
                </a:r>
                <a:r>
                  <a:rPr lang="zh-HK" altLang="en-US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 </a:t>
                </a:r>
                <a:r>
                  <a:rPr lang="en-US" altLang="zh-HK" sz="1000" dirty="0">
                    <a:solidFill>
                      <a:schemeClr val="tx1">
                        <a:lumMod val="50000"/>
                      </a:schemeClr>
                    </a:solidFill>
                  </a:rPr>
                  <a:t>next</a:t>
                </a:r>
                <a:r>
                  <a:rPr lang="zh-HK" altLang="en-US" sz="1000" dirty="0">
                    <a:solidFill>
                      <a:schemeClr val="tx1">
                        <a:lumMod val="50000"/>
                      </a:schemeClr>
                    </a:solidFill>
                  </a:rPr>
                  <a:t> </a:t>
                </a:r>
                <a:r>
                  <a:rPr lang="en-US" altLang="zh-HK" sz="1000" dirty="0">
                    <a:solidFill>
                      <a:schemeClr val="tx1">
                        <a:lumMod val="50000"/>
                      </a:schemeClr>
                    </a:solidFill>
                  </a:rPr>
                  <a:t>steps</a:t>
                </a:r>
                <a:endParaRPr lang="en-US" sz="1000" kern="1200" dirty="0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11" name="群組 10">
              <a:extLst>
                <a:ext uri="{FF2B5EF4-FFF2-40B4-BE49-F238E27FC236}">
                  <a16:creationId xmlns:a16="http://schemas.microsoft.com/office/drawing/2014/main" id="{04F65093-404C-C348-9CAF-AD2F173D5F0C}"/>
                </a:ext>
              </a:extLst>
            </p:cNvPr>
            <p:cNvGrpSpPr/>
            <p:nvPr/>
          </p:nvGrpSpPr>
          <p:grpSpPr>
            <a:xfrm>
              <a:off x="292378" y="4030315"/>
              <a:ext cx="1641669" cy="280800"/>
              <a:chOff x="219872" y="4053465"/>
              <a:chExt cx="1636442" cy="278851"/>
            </a:xfrm>
          </p:grpSpPr>
          <p:sp>
            <p:nvSpPr>
              <p:cNvPr id="12" name="矩形 11" descr="星星">
                <a:extLst>
                  <a:ext uri="{FF2B5EF4-FFF2-40B4-BE49-F238E27FC236}">
                    <a16:creationId xmlns:a16="http://schemas.microsoft.com/office/drawing/2014/main" id="{37E4DDC0-5028-2743-BC1B-609FBA4A6D1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19872" y="4053465"/>
                <a:ext cx="324000" cy="278851"/>
              </a:xfrm>
              <a:prstGeom prst="rect">
                <a:avLst/>
              </a:prstGeom>
              <a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6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3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D3A6E90D-843C-ED47-8A36-EDC5BD5D023E}"/>
                  </a:ext>
                </a:extLst>
              </p:cNvPr>
              <p:cNvSpPr txBox="1"/>
              <p:nvPr/>
            </p:nvSpPr>
            <p:spPr>
              <a:xfrm>
                <a:off x="677802" y="4058885"/>
                <a:ext cx="1178512" cy="268011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defTabSz="844550">
                  <a:lnSpc>
                    <a:spcPct val="10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altLang="zh-HK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Conclusion</a:t>
                </a:r>
                <a:endParaRPr lang="en-US" sz="1000" kern="1200" dirty="0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</p:grpSp>
      </p:grpSp>
      <p:pic>
        <p:nvPicPr>
          <p:cNvPr id="27" name="Picture 2" descr="Slicing and Dicing Music Data for Fun and Profit">
            <a:extLst>
              <a:ext uri="{FF2B5EF4-FFF2-40B4-BE49-F238E27FC236}">
                <a16:creationId xmlns:a16="http://schemas.microsoft.com/office/drawing/2014/main" id="{A171F42A-2068-8048-B5E6-44E44DED5C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r="12500"/>
          <a:stretch/>
        </p:blipFill>
        <p:spPr bwMode="auto">
          <a:xfrm>
            <a:off x="127992" y="6183096"/>
            <a:ext cx="609941" cy="609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文字方塊 27">
            <a:extLst>
              <a:ext uri="{FF2B5EF4-FFF2-40B4-BE49-F238E27FC236}">
                <a16:creationId xmlns:a16="http://schemas.microsoft.com/office/drawing/2014/main" id="{F1835969-D423-024F-AA51-F61FBB4C1B51}"/>
              </a:ext>
            </a:extLst>
          </p:cNvPr>
          <p:cNvSpPr txBox="1"/>
          <p:nvPr/>
        </p:nvSpPr>
        <p:spPr>
          <a:xfrm>
            <a:off x="773846" y="6312439"/>
            <a:ext cx="1283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HK" sz="1000" spc="60" dirty="0">
                <a:latin typeface="Arial" panose="020B0604020202020204" pitchFamily="34" charset="0"/>
                <a:cs typeface="Arial" panose="020B0604020202020204" pitchFamily="34" charset="0"/>
              </a:rPr>
              <a:t>Findings</a:t>
            </a:r>
          </a:p>
          <a:p>
            <a:r>
              <a:rPr kumimoji="1" lang="en-US" altLang="zh-HK" sz="800" spc="60" dirty="0">
                <a:latin typeface="Arial" panose="020B0604020202020204" pitchFamily="34" charset="0"/>
                <a:cs typeface="Arial" panose="020B0604020202020204" pitchFamily="34" charset="0"/>
              </a:rPr>
              <a:t>Leftover</a:t>
            </a:r>
            <a:endParaRPr kumimoji="1" lang="zh-HK" altLang="en-US" sz="800" spc="6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7" name="群組 56">
            <a:extLst>
              <a:ext uri="{FF2B5EF4-FFF2-40B4-BE49-F238E27FC236}">
                <a16:creationId xmlns:a16="http://schemas.microsoft.com/office/drawing/2014/main" id="{6B363A39-5F24-2D49-A13E-8881FEA4E7E9}"/>
              </a:ext>
            </a:extLst>
          </p:cNvPr>
          <p:cNvGrpSpPr/>
          <p:nvPr/>
        </p:nvGrpSpPr>
        <p:grpSpPr>
          <a:xfrm>
            <a:off x="3827950" y="210203"/>
            <a:ext cx="480261" cy="480261"/>
            <a:chOff x="5416952" y="2628166"/>
            <a:chExt cx="2453833" cy="2453833"/>
          </a:xfrm>
        </p:grpSpPr>
        <p:sp>
          <p:nvSpPr>
            <p:cNvPr id="58" name="橢圓 57">
              <a:extLst>
                <a:ext uri="{FF2B5EF4-FFF2-40B4-BE49-F238E27FC236}">
                  <a16:creationId xmlns:a16="http://schemas.microsoft.com/office/drawing/2014/main" id="{2DC692F0-0343-5547-B2DC-334005CBB94A}"/>
                </a:ext>
              </a:extLst>
            </p:cNvPr>
            <p:cNvSpPr/>
            <p:nvPr/>
          </p:nvSpPr>
          <p:spPr>
            <a:xfrm>
              <a:off x="5416952" y="2628166"/>
              <a:ext cx="2453833" cy="2453833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HK" altLang="en-US"/>
            </a:p>
          </p:txBody>
        </p:sp>
        <p:sp>
          <p:nvSpPr>
            <p:cNvPr id="59" name="三角形 58">
              <a:extLst>
                <a:ext uri="{FF2B5EF4-FFF2-40B4-BE49-F238E27FC236}">
                  <a16:creationId xmlns:a16="http://schemas.microsoft.com/office/drawing/2014/main" id="{4C35B37B-1895-954F-B911-4E04545C1D4C}"/>
                </a:ext>
              </a:extLst>
            </p:cNvPr>
            <p:cNvSpPr/>
            <p:nvPr/>
          </p:nvSpPr>
          <p:spPr>
            <a:xfrm rot="5400000">
              <a:off x="6226436" y="3319872"/>
              <a:ext cx="1241684" cy="1070419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HK" altLang="en-US"/>
            </a:p>
          </p:txBody>
        </p:sp>
      </p:grpSp>
      <p:sp>
        <p:nvSpPr>
          <p:cNvPr id="60" name="文字方塊 59">
            <a:extLst>
              <a:ext uri="{FF2B5EF4-FFF2-40B4-BE49-F238E27FC236}">
                <a16:creationId xmlns:a16="http://schemas.microsoft.com/office/drawing/2014/main" id="{71BEB52B-5974-154E-97B3-04EE0A9A72BE}"/>
              </a:ext>
            </a:extLst>
          </p:cNvPr>
          <p:cNvSpPr txBox="1"/>
          <p:nvPr/>
        </p:nvSpPr>
        <p:spPr>
          <a:xfrm>
            <a:off x="4385714" y="267663"/>
            <a:ext cx="5685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HK" dirty="0"/>
              <a:t>Findings</a:t>
            </a:r>
            <a:endParaRPr kumimoji="1" lang="zh-HK" altLang="en-US" dirty="0"/>
          </a:p>
        </p:txBody>
      </p:sp>
      <p:grpSp>
        <p:nvGrpSpPr>
          <p:cNvPr id="61" name="群組 60">
            <a:extLst>
              <a:ext uri="{FF2B5EF4-FFF2-40B4-BE49-F238E27FC236}">
                <a16:creationId xmlns:a16="http://schemas.microsoft.com/office/drawing/2014/main" id="{211020A6-4DEE-3840-AAE0-FFA03202B077}"/>
              </a:ext>
            </a:extLst>
          </p:cNvPr>
          <p:cNvGrpSpPr/>
          <p:nvPr/>
        </p:nvGrpSpPr>
        <p:grpSpPr>
          <a:xfrm>
            <a:off x="2311761" y="192360"/>
            <a:ext cx="9696927" cy="515947"/>
            <a:chOff x="2311761" y="195253"/>
            <a:chExt cx="9696927" cy="515947"/>
          </a:xfrm>
        </p:grpSpPr>
        <p:grpSp>
          <p:nvGrpSpPr>
            <p:cNvPr id="62" name="群組 61">
              <a:extLst>
                <a:ext uri="{FF2B5EF4-FFF2-40B4-BE49-F238E27FC236}">
                  <a16:creationId xmlns:a16="http://schemas.microsoft.com/office/drawing/2014/main" id="{E7A92934-40A8-2142-A42B-BE8B832663BA}"/>
                </a:ext>
              </a:extLst>
            </p:cNvPr>
            <p:cNvGrpSpPr/>
            <p:nvPr/>
          </p:nvGrpSpPr>
          <p:grpSpPr>
            <a:xfrm>
              <a:off x="10396799" y="195253"/>
              <a:ext cx="1611889" cy="515947"/>
              <a:chOff x="170942" y="-3226962"/>
              <a:chExt cx="9021184" cy="2887579"/>
            </a:xfrm>
          </p:grpSpPr>
          <p:sp>
            <p:nvSpPr>
              <p:cNvPr id="69" name="結束點 68">
                <a:extLst>
                  <a:ext uri="{FF2B5EF4-FFF2-40B4-BE49-F238E27FC236}">
                    <a16:creationId xmlns:a16="http://schemas.microsoft.com/office/drawing/2014/main" id="{4103F1CA-D93A-BC47-8003-B285B649129A}"/>
                  </a:ext>
                </a:extLst>
              </p:cNvPr>
              <p:cNvSpPr/>
              <p:nvPr/>
            </p:nvSpPr>
            <p:spPr>
              <a:xfrm>
                <a:off x="170942" y="-3226962"/>
                <a:ext cx="9021184" cy="2887579"/>
              </a:xfrm>
              <a:prstGeom prst="flowChartTerminator">
                <a:avLst/>
              </a:prstGeom>
              <a:solidFill>
                <a:schemeClr val="bg1">
                  <a:alpha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HK" altLang="en-US" sz="6600" spc="600" dirty="0"/>
              </a:p>
            </p:txBody>
          </p:sp>
          <p:pic>
            <p:nvPicPr>
              <p:cNvPr id="70" name="Picture 4" descr="ViuTV地獄白卡劇】《IT狗》(17) 星期一至五21:30 paypayduck已經成為連登仔嘅起底對象 | LIHKG 討論區">
                <a:extLst>
                  <a:ext uri="{FF2B5EF4-FFF2-40B4-BE49-F238E27FC236}">
                    <a16:creationId xmlns:a16="http://schemas.microsoft.com/office/drawing/2014/main" id="{2F078BDA-ABCC-BB48-BBD7-736E8689AC3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5854" t="9905" r="7484" b="40793"/>
              <a:stretch/>
            </p:blipFill>
            <p:spPr bwMode="auto">
              <a:xfrm>
                <a:off x="326365" y="-3133173"/>
                <a:ext cx="2700000" cy="2700000"/>
              </a:xfrm>
              <a:prstGeom prst="ellips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1" name="文字方塊 70">
                <a:extLst>
                  <a:ext uri="{FF2B5EF4-FFF2-40B4-BE49-F238E27FC236}">
                    <a16:creationId xmlns:a16="http://schemas.microsoft.com/office/drawing/2014/main" id="{1C441A31-3491-E249-8B8D-2B0BDC3379B8}"/>
                  </a:ext>
                </a:extLst>
              </p:cNvPr>
              <p:cNvSpPr txBox="1"/>
              <p:nvPr/>
            </p:nvSpPr>
            <p:spPr>
              <a:xfrm>
                <a:off x="3269316" y="-2506448"/>
                <a:ext cx="5287864" cy="142108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HK" sz="1050" spc="100" dirty="0"/>
                  <a:t>Leftover</a:t>
                </a:r>
                <a:endParaRPr kumimoji="1" lang="zh-HK" altLang="en-US" sz="1050" spc="100" dirty="0"/>
              </a:p>
            </p:txBody>
          </p:sp>
          <p:sp>
            <p:nvSpPr>
              <p:cNvPr id="72" name="三角形 71">
                <a:extLst>
                  <a:ext uri="{FF2B5EF4-FFF2-40B4-BE49-F238E27FC236}">
                    <a16:creationId xmlns:a16="http://schemas.microsoft.com/office/drawing/2014/main" id="{F99CAC55-1945-9840-9CD8-5AF1E9474A22}"/>
                  </a:ext>
                </a:extLst>
              </p:cNvPr>
              <p:cNvSpPr/>
              <p:nvPr/>
            </p:nvSpPr>
            <p:spPr>
              <a:xfrm rot="10800000">
                <a:off x="7765992" y="-2124201"/>
                <a:ext cx="791185" cy="682056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HK" altLang="en-US"/>
              </a:p>
            </p:txBody>
          </p:sp>
        </p:grpSp>
        <p:grpSp>
          <p:nvGrpSpPr>
            <p:cNvPr id="63" name="群組 62">
              <a:extLst>
                <a:ext uri="{FF2B5EF4-FFF2-40B4-BE49-F238E27FC236}">
                  <a16:creationId xmlns:a16="http://schemas.microsoft.com/office/drawing/2014/main" id="{6AFE0D68-228A-0E4D-83C9-C15962823BBB}"/>
                </a:ext>
              </a:extLst>
            </p:cNvPr>
            <p:cNvGrpSpPr/>
            <p:nvPr/>
          </p:nvGrpSpPr>
          <p:grpSpPr>
            <a:xfrm>
              <a:off x="2311761" y="214182"/>
              <a:ext cx="480260" cy="480260"/>
              <a:chOff x="2311761" y="210725"/>
              <a:chExt cx="480260" cy="480260"/>
            </a:xfrm>
          </p:grpSpPr>
          <p:sp>
            <p:nvSpPr>
              <p:cNvPr id="67" name="橢圓 66">
                <a:extLst>
                  <a:ext uri="{FF2B5EF4-FFF2-40B4-BE49-F238E27FC236}">
                    <a16:creationId xmlns:a16="http://schemas.microsoft.com/office/drawing/2014/main" id="{021E2E52-AC8A-464B-B623-04A8530FE10E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0800000">
                <a:off x="2311761" y="210725"/>
                <a:ext cx="480260" cy="48026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HK" altLang="en-US" sz="13800" dirty="0"/>
              </a:p>
            </p:txBody>
          </p:sp>
          <p:pic>
            <p:nvPicPr>
              <p:cNvPr id="68" name="圖形 67" descr="向右插入號 以實心填滿">
                <a:extLst>
                  <a:ext uri="{FF2B5EF4-FFF2-40B4-BE49-F238E27FC236}">
                    <a16:creationId xmlns:a16="http://schemas.microsoft.com/office/drawing/2014/main" id="{1EE4A225-3694-3441-B318-D8D95FA50C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p:blipFill>
            <p:spPr>
              <a:xfrm rot="10800000">
                <a:off x="2311761" y="226215"/>
                <a:ext cx="449280" cy="449279"/>
              </a:xfrm>
              <a:prstGeom prst="rect">
                <a:avLst/>
              </a:prstGeom>
            </p:spPr>
          </p:pic>
        </p:grpSp>
        <p:grpSp>
          <p:nvGrpSpPr>
            <p:cNvPr id="64" name="群組 63">
              <a:extLst>
                <a:ext uri="{FF2B5EF4-FFF2-40B4-BE49-F238E27FC236}">
                  <a16:creationId xmlns:a16="http://schemas.microsoft.com/office/drawing/2014/main" id="{0201262B-2B40-0F46-AD5F-877FD2346B0E}"/>
                </a:ext>
              </a:extLst>
            </p:cNvPr>
            <p:cNvGrpSpPr/>
            <p:nvPr/>
          </p:nvGrpSpPr>
          <p:grpSpPr>
            <a:xfrm rot="10800000">
              <a:off x="3058501" y="214182"/>
              <a:ext cx="480260" cy="480260"/>
              <a:chOff x="2311761" y="210725"/>
              <a:chExt cx="480260" cy="480260"/>
            </a:xfrm>
          </p:grpSpPr>
          <p:sp>
            <p:nvSpPr>
              <p:cNvPr id="65" name="橢圓 64">
                <a:extLst>
                  <a:ext uri="{FF2B5EF4-FFF2-40B4-BE49-F238E27FC236}">
                    <a16:creationId xmlns:a16="http://schemas.microsoft.com/office/drawing/2014/main" id="{5F8185B4-30C3-5148-9B94-D82916322F7C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0800000">
                <a:off x="2311761" y="210725"/>
                <a:ext cx="480260" cy="48026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HK" altLang="en-US" sz="13800" dirty="0"/>
              </a:p>
            </p:txBody>
          </p:sp>
          <p:pic>
            <p:nvPicPr>
              <p:cNvPr id="66" name="圖形 65" descr="向右插入號 以實心填滿">
                <a:extLst>
                  <a:ext uri="{FF2B5EF4-FFF2-40B4-BE49-F238E27FC236}">
                    <a16:creationId xmlns:a16="http://schemas.microsoft.com/office/drawing/2014/main" id="{187C2AA0-560C-4642-8372-347F329F47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/>
              </a:stretch>
            </p:blipFill>
            <p:spPr>
              <a:xfrm rot="10800000">
                <a:off x="2311761" y="226215"/>
                <a:ext cx="449280" cy="449279"/>
              </a:xfrm>
              <a:prstGeom prst="rect">
                <a:avLst/>
              </a:prstGeom>
            </p:spPr>
          </p:pic>
        </p:grpSp>
      </p:grpSp>
      <p:pic>
        <p:nvPicPr>
          <p:cNvPr id="3" name="圖片 2">
            <a:extLst>
              <a:ext uri="{FF2B5EF4-FFF2-40B4-BE49-F238E27FC236}">
                <a16:creationId xmlns:a16="http://schemas.microsoft.com/office/drawing/2014/main" id="{2A927E5F-C417-B24D-91D6-69623ECD38B5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2177350" y="1278129"/>
            <a:ext cx="9874201" cy="4713172"/>
          </a:xfrm>
          <a:prstGeom prst="rect">
            <a:avLst/>
          </a:prstGeom>
        </p:spPr>
      </p:pic>
      <p:grpSp>
        <p:nvGrpSpPr>
          <p:cNvPr id="78" name="群組 77">
            <a:extLst>
              <a:ext uri="{FF2B5EF4-FFF2-40B4-BE49-F238E27FC236}">
                <a16:creationId xmlns:a16="http://schemas.microsoft.com/office/drawing/2014/main" id="{3FA0A2DB-0E82-9C49-AC16-267FAAF7C608}"/>
              </a:ext>
            </a:extLst>
          </p:cNvPr>
          <p:cNvGrpSpPr/>
          <p:nvPr/>
        </p:nvGrpSpPr>
        <p:grpSpPr>
          <a:xfrm>
            <a:off x="2551891" y="1551990"/>
            <a:ext cx="9343346" cy="3912869"/>
            <a:chOff x="2551891" y="1551990"/>
            <a:chExt cx="9343346" cy="3912869"/>
          </a:xfrm>
          <a:solidFill>
            <a:schemeClr val="bg1"/>
          </a:solidFill>
        </p:grpSpPr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21DEE940-ABB9-B842-92A3-DFF2B88D66AC}"/>
                </a:ext>
              </a:extLst>
            </p:cNvPr>
            <p:cNvSpPr/>
            <p:nvPr/>
          </p:nvSpPr>
          <p:spPr>
            <a:xfrm>
              <a:off x="2551891" y="2574745"/>
              <a:ext cx="9343346" cy="28901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HK" altLang="en-US"/>
            </a:p>
          </p:txBody>
        </p:sp>
        <p:sp>
          <p:nvSpPr>
            <p:cNvPr id="77" name="矩形 76">
              <a:extLst>
                <a:ext uri="{FF2B5EF4-FFF2-40B4-BE49-F238E27FC236}">
                  <a16:creationId xmlns:a16="http://schemas.microsoft.com/office/drawing/2014/main" id="{F5A1A936-AD7E-754E-A553-C08C5BABA170}"/>
                </a:ext>
              </a:extLst>
            </p:cNvPr>
            <p:cNvSpPr/>
            <p:nvPr/>
          </p:nvSpPr>
          <p:spPr>
            <a:xfrm>
              <a:off x="3301510" y="1551990"/>
              <a:ext cx="8593727" cy="102275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HK" altLang="en-US"/>
            </a:p>
          </p:txBody>
        </p:sp>
      </p:grpSp>
      <p:pic>
        <p:nvPicPr>
          <p:cNvPr id="76" name="圖片 75">
            <a:extLst>
              <a:ext uri="{FF2B5EF4-FFF2-40B4-BE49-F238E27FC236}">
                <a16:creationId xmlns:a16="http://schemas.microsoft.com/office/drawing/2014/main" id="{6F32AD16-B27F-5543-8D9C-C39F30B7BB4B}"/>
              </a:ext>
            </a:extLst>
          </p:cNvPr>
          <p:cNvPicPr>
            <a:picLocks noChangeAspect="1"/>
          </p:cNvPicPr>
          <p:nvPr/>
        </p:nvPicPr>
        <p:blipFill rotWithShape="1">
          <a:blip r:embed="rId23"/>
          <a:srcRect r="50094"/>
          <a:stretch/>
        </p:blipFill>
        <p:spPr>
          <a:xfrm>
            <a:off x="2177350" y="1276059"/>
            <a:ext cx="4927785" cy="4713172"/>
          </a:xfrm>
          <a:prstGeom prst="rect">
            <a:avLst/>
          </a:prstGeom>
        </p:spPr>
      </p:pic>
      <p:pic>
        <p:nvPicPr>
          <p:cNvPr id="50" name="圖片 49">
            <a:extLst>
              <a:ext uri="{FF2B5EF4-FFF2-40B4-BE49-F238E27FC236}">
                <a16:creationId xmlns:a16="http://schemas.microsoft.com/office/drawing/2014/main" id="{88564DDE-FFDE-D040-98BE-39B8A8F727DE}"/>
              </a:ext>
            </a:extLst>
          </p:cNvPr>
          <p:cNvPicPr>
            <a:picLocks noChangeAspect="1"/>
          </p:cNvPicPr>
          <p:nvPr/>
        </p:nvPicPr>
        <p:blipFill rotWithShape="1">
          <a:blip r:embed="rId23"/>
          <a:srcRect l="50052"/>
          <a:stretch/>
        </p:blipFill>
        <p:spPr>
          <a:xfrm>
            <a:off x="7076696" y="1276059"/>
            <a:ext cx="4931992" cy="4713172"/>
          </a:xfrm>
          <a:prstGeom prst="rect">
            <a:avLst/>
          </a:prstGeom>
        </p:spPr>
      </p:pic>
      <p:sp>
        <p:nvSpPr>
          <p:cNvPr id="29" name="矩形 28">
            <a:extLst>
              <a:ext uri="{FF2B5EF4-FFF2-40B4-BE49-F238E27FC236}">
                <a16:creationId xmlns:a16="http://schemas.microsoft.com/office/drawing/2014/main" id="{AE4A23A5-76CB-464E-9ACE-F8DDFC75ED8B}"/>
              </a:ext>
            </a:extLst>
          </p:cNvPr>
          <p:cNvSpPr/>
          <p:nvPr/>
        </p:nvSpPr>
        <p:spPr>
          <a:xfrm>
            <a:off x="2177349" y="1276479"/>
            <a:ext cx="9874201" cy="471524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HK" altLang="en-US"/>
          </a:p>
        </p:txBody>
      </p:sp>
      <p:grpSp>
        <p:nvGrpSpPr>
          <p:cNvPr id="32" name="群組 31">
            <a:extLst>
              <a:ext uri="{FF2B5EF4-FFF2-40B4-BE49-F238E27FC236}">
                <a16:creationId xmlns:a16="http://schemas.microsoft.com/office/drawing/2014/main" id="{3F0491C4-D7BA-1049-83BD-6D3B4FFA20D2}"/>
              </a:ext>
            </a:extLst>
          </p:cNvPr>
          <p:cNvGrpSpPr/>
          <p:nvPr/>
        </p:nvGrpSpPr>
        <p:grpSpPr>
          <a:xfrm>
            <a:off x="2551890" y="2574868"/>
            <a:ext cx="3969316" cy="2118465"/>
            <a:chOff x="2423953" y="1345170"/>
            <a:chExt cx="3969316" cy="2118465"/>
          </a:xfrm>
        </p:grpSpPr>
        <p:sp>
          <p:nvSpPr>
            <p:cNvPr id="31" name="文字方塊 30">
              <a:extLst>
                <a:ext uri="{FF2B5EF4-FFF2-40B4-BE49-F238E27FC236}">
                  <a16:creationId xmlns:a16="http://schemas.microsoft.com/office/drawing/2014/main" id="{D6BFD0F8-3D2A-2744-B5F6-3D7406500F3F}"/>
                </a:ext>
              </a:extLst>
            </p:cNvPr>
            <p:cNvSpPr txBox="1"/>
            <p:nvPr/>
          </p:nvSpPr>
          <p:spPr>
            <a:xfrm>
              <a:off x="5564930" y="1443405"/>
              <a:ext cx="8283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HK" dirty="0">
                  <a:solidFill>
                    <a:srgbClr val="00FA00"/>
                  </a:solidFill>
                </a:rPr>
                <a:t>+30%</a:t>
              </a:r>
              <a:endParaRPr kumimoji="1" lang="zh-HK" altLang="en-US" dirty="0">
                <a:solidFill>
                  <a:srgbClr val="00FA00"/>
                </a:solidFill>
              </a:endParaRPr>
            </a:p>
          </p:txBody>
        </p:sp>
        <p:sp>
          <p:nvSpPr>
            <p:cNvPr id="54" name="文字方塊 53">
              <a:extLst>
                <a:ext uri="{FF2B5EF4-FFF2-40B4-BE49-F238E27FC236}">
                  <a16:creationId xmlns:a16="http://schemas.microsoft.com/office/drawing/2014/main" id="{E52105FE-047E-2E44-9E1F-997E6B0927D1}"/>
                </a:ext>
              </a:extLst>
            </p:cNvPr>
            <p:cNvSpPr txBox="1"/>
            <p:nvPr/>
          </p:nvSpPr>
          <p:spPr>
            <a:xfrm>
              <a:off x="5427200" y="1854902"/>
              <a:ext cx="9660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HK" dirty="0">
                  <a:solidFill>
                    <a:srgbClr val="00FA00"/>
                  </a:solidFill>
                </a:rPr>
                <a:t>+120%</a:t>
              </a:r>
              <a:endParaRPr kumimoji="1" lang="zh-HK" altLang="en-US" dirty="0">
                <a:solidFill>
                  <a:srgbClr val="00FA00"/>
                </a:solidFill>
              </a:endParaRPr>
            </a:p>
          </p:txBody>
        </p:sp>
        <p:sp>
          <p:nvSpPr>
            <p:cNvPr id="55" name="文字方塊 54">
              <a:extLst>
                <a:ext uri="{FF2B5EF4-FFF2-40B4-BE49-F238E27FC236}">
                  <a16:creationId xmlns:a16="http://schemas.microsoft.com/office/drawing/2014/main" id="{D666DC89-137A-BD48-B0F6-AFEF0D0FA081}"/>
                </a:ext>
              </a:extLst>
            </p:cNvPr>
            <p:cNvSpPr txBox="1"/>
            <p:nvPr/>
          </p:nvSpPr>
          <p:spPr>
            <a:xfrm>
              <a:off x="5564930" y="3089391"/>
              <a:ext cx="8283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HK" dirty="0">
                  <a:solidFill>
                    <a:srgbClr val="FF2F92"/>
                  </a:solidFill>
                </a:rPr>
                <a:t>+9%</a:t>
              </a:r>
              <a:endParaRPr kumimoji="1" lang="zh-HK" altLang="en-US" dirty="0">
                <a:solidFill>
                  <a:srgbClr val="FF2F92"/>
                </a:solidFill>
              </a:endParaRPr>
            </a:p>
          </p:txBody>
        </p:sp>
        <p:sp>
          <p:nvSpPr>
            <p:cNvPr id="56" name="文字方塊 55">
              <a:extLst>
                <a:ext uri="{FF2B5EF4-FFF2-40B4-BE49-F238E27FC236}">
                  <a16:creationId xmlns:a16="http://schemas.microsoft.com/office/drawing/2014/main" id="{B6EC956D-0734-E04A-A725-BC58E696199C}"/>
                </a:ext>
              </a:extLst>
            </p:cNvPr>
            <p:cNvSpPr txBox="1"/>
            <p:nvPr/>
          </p:nvSpPr>
          <p:spPr>
            <a:xfrm>
              <a:off x="5564930" y="2677895"/>
              <a:ext cx="8283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HK" dirty="0">
                  <a:solidFill>
                    <a:srgbClr val="FF2F92"/>
                  </a:solidFill>
                </a:rPr>
                <a:t>-41%</a:t>
              </a:r>
              <a:endParaRPr kumimoji="1" lang="zh-HK" altLang="en-US" dirty="0">
                <a:solidFill>
                  <a:srgbClr val="FF2F92"/>
                </a:solidFill>
              </a:endParaRPr>
            </a:p>
          </p:txBody>
        </p:sp>
        <p:sp>
          <p:nvSpPr>
            <p:cNvPr id="73" name="文字方塊 72">
              <a:extLst>
                <a:ext uri="{FF2B5EF4-FFF2-40B4-BE49-F238E27FC236}">
                  <a16:creationId xmlns:a16="http://schemas.microsoft.com/office/drawing/2014/main" id="{E6958574-A7BF-E647-BF79-B31EBD82A1CB}"/>
                </a:ext>
              </a:extLst>
            </p:cNvPr>
            <p:cNvSpPr txBox="1"/>
            <p:nvPr/>
          </p:nvSpPr>
          <p:spPr>
            <a:xfrm>
              <a:off x="5564930" y="2266399"/>
              <a:ext cx="8283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HK" dirty="0">
                  <a:solidFill>
                    <a:srgbClr val="FF2F92"/>
                  </a:solidFill>
                </a:rPr>
                <a:t>-24%</a:t>
              </a:r>
              <a:endParaRPr kumimoji="1" lang="zh-HK" altLang="en-US" dirty="0">
                <a:solidFill>
                  <a:srgbClr val="FF2F92"/>
                </a:solidFill>
              </a:endParaRPr>
            </a:p>
          </p:txBody>
        </p:sp>
        <p:sp>
          <p:nvSpPr>
            <p:cNvPr id="30" name="文字方塊 29">
              <a:extLst>
                <a:ext uri="{FF2B5EF4-FFF2-40B4-BE49-F238E27FC236}">
                  <a16:creationId xmlns:a16="http://schemas.microsoft.com/office/drawing/2014/main" id="{4CC4A63D-5C60-844A-A0E2-734EBF871A91}"/>
                </a:ext>
              </a:extLst>
            </p:cNvPr>
            <p:cNvSpPr txBox="1"/>
            <p:nvPr/>
          </p:nvSpPr>
          <p:spPr>
            <a:xfrm>
              <a:off x="2423953" y="1345170"/>
              <a:ext cx="3367876" cy="21184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en-US" altLang="zh-HK" dirty="0"/>
                <a:t>Total top 200: </a:t>
              </a:r>
              <a:r>
                <a:rPr kumimoji="1" lang="en-US" altLang="zh-HK" dirty="0">
                  <a:solidFill>
                    <a:srgbClr val="FF2F92"/>
                  </a:solidFill>
                </a:rPr>
                <a:t>360M</a:t>
              </a:r>
              <a:r>
                <a:rPr kumimoji="1" lang="en-US" altLang="zh-HK" dirty="0"/>
                <a:t> vs </a:t>
              </a:r>
              <a:r>
                <a:rPr kumimoji="1" lang="en-US" altLang="zh-HK" dirty="0">
                  <a:solidFill>
                    <a:srgbClr val="00FA00"/>
                  </a:solidFill>
                </a:rPr>
                <a:t>480M</a:t>
              </a:r>
            </a:p>
            <a:p>
              <a:pPr>
                <a:lnSpc>
                  <a:spcPct val="150000"/>
                </a:lnSpc>
              </a:pPr>
              <a:r>
                <a:rPr kumimoji="1" lang="en-US" altLang="zh-HK" dirty="0"/>
                <a:t>Can: </a:t>
              </a:r>
              <a:r>
                <a:rPr kumimoji="1" lang="en-US" altLang="zh-HK" dirty="0">
                  <a:solidFill>
                    <a:srgbClr val="FF2F92"/>
                  </a:solidFill>
                </a:rPr>
                <a:t>130M</a:t>
              </a:r>
              <a:r>
                <a:rPr kumimoji="1" lang="en-US" altLang="zh-HK" dirty="0"/>
                <a:t> vs </a:t>
              </a:r>
              <a:r>
                <a:rPr kumimoji="1" lang="en-US" altLang="zh-HK" dirty="0">
                  <a:solidFill>
                    <a:srgbClr val="00FA00"/>
                  </a:solidFill>
                </a:rPr>
                <a:t>300M</a:t>
              </a:r>
            </a:p>
            <a:p>
              <a:pPr>
                <a:lnSpc>
                  <a:spcPct val="150000"/>
                </a:lnSpc>
              </a:pPr>
              <a:r>
                <a:rPr kumimoji="1" lang="en-US" altLang="zh-HK" dirty="0" err="1"/>
                <a:t>Eng</a:t>
              </a:r>
              <a:r>
                <a:rPr kumimoji="1" lang="en-US" altLang="zh-HK" dirty="0"/>
                <a:t>: </a:t>
              </a:r>
              <a:r>
                <a:rPr kumimoji="1" lang="en-US" altLang="zh-HK" dirty="0">
                  <a:solidFill>
                    <a:srgbClr val="FF2F92"/>
                  </a:solidFill>
                </a:rPr>
                <a:t>150M</a:t>
              </a:r>
              <a:r>
                <a:rPr kumimoji="1" lang="en-US" altLang="zh-HK" dirty="0"/>
                <a:t> vs  </a:t>
              </a:r>
              <a:r>
                <a:rPr kumimoji="1" lang="en-US" altLang="zh-HK" dirty="0">
                  <a:solidFill>
                    <a:srgbClr val="00FA00"/>
                  </a:solidFill>
                </a:rPr>
                <a:t>120M</a:t>
              </a:r>
            </a:p>
            <a:p>
              <a:pPr>
                <a:lnSpc>
                  <a:spcPct val="150000"/>
                </a:lnSpc>
              </a:pPr>
              <a:r>
                <a:rPr kumimoji="1" lang="en-US" altLang="zh-HK" dirty="0"/>
                <a:t>Man: </a:t>
              </a:r>
              <a:r>
                <a:rPr kumimoji="1" lang="en-US" altLang="zh-HK" dirty="0">
                  <a:solidFill>
                    <a:srgbClr val="FF2F92"/>
                  </a:solidFill>
                </a:rPr>
                <a:t>30M</a:t>
              </a:r>
              <a:r>
                <a:rPr kumimoji="1" lang="en-US" altLang="zh-HK" dirty="0"/>
                <a:t> vs </a:t>
              </a:r>
              <a:r>
                <a:rPr kumimoji="1" lang="en-US" altLang="zh-HK" dirty="0">
                  <a:solidFill>
                    <a:srgbClr val="00FA00"/>
                  </a:solidFill>
                </a:rPr>
                <a:t>20M</a:t>
              </a:r>
            </a:p>
            <a:p>
              <a:pPr>
                <a:lnSpc>
                  <a:spcPct val="150000"/>
                </a:lnSpc>
              </a:pPr>
              <a:r>
                <a:rPr kumimoji="1" lang="en-US" altLang="zh-HK" dirty="0"/>
                <a:t>Others: </a:t>
              </a:r>
              <a:r>
                <a:rPr kumimoji="1" lang="en-US" altLang="zh-HK" dirty="0">
                  <a:solidFill>
                    <a:srgbClr val="FF2F92"/>
                  </a:solidFill>
                </a:rPr>
                <a:t>40M</a:t>
              </a:r>
              <a:r>
                <a:rPr kumimoji="1" lang="en-US" altLang="zh-HK" dirty="0"/>
                <a:t> vs  </a:t>
              </a:r>
              <a:r>
                <a:rPr kumimoji="1" lang="en-US" altLang="zh-HK" dirty="0">
                  <a:solidFill>
                    <a:srgbClr val="00FA00"/>
                  </a:solidFill>
                </a:rPr>
                <a:t>50M</a:t>
              </a:r>
              <a:endParaRPr kumimoji="1" lang="zh-HK" altLang="en-US" dirty="0">
                <a:solidFill>
                  <a:srgbClr val="00FA00"/>
                </a:solidFill>
              </a:endParaRPr>
            </a:p>
          </p:txBody>
        </p:sp>
      </p:grpSp>
      <p:grpSp>
        <p:nvGrpSpPr>
          <p:cNvPr id="39" name="群組 38">
            <a:extLst>
              <a:ext uri="{FF2B5EF4-FFF2-40B4-BE49-F238E27FC236}">
                <a16:creationId xmlns:a16="http://schemas.microsoft.com/office/drawing/2014/main" id="{B99B9196-19B5-5C44-83CC-CB5EACEF187D}"/>
              </a:ext>
            </a:extLst>
          </p:cNvPr>
          <p:cNvGrpSpPr/>
          <p:nvPr/>
        </p:nvGrpSpPr>
        <p:grpSpPr>
          <a:xfrm>
            <a:off x="6803831" y="2256144"/>
            <a:ext cx="2341259" cy="2457956"/>
            <a:chOff x="6803831" y="2256144"/>
            <a:chExt cx="2341259" cy="2457956"/>
          </a:xfrm>
        </p:grpSpPr>
        <p:grpSp>
          <p:nvGrpSpPr>
            <p:cNvPr id="37" name="群組 36">
              <a:extLst>
                <a:ext uri="{FF2B5EF4-FFF2-40B4-BE49-F238E27FC236}">
                  <a16:creationId xmlns:a16="http://schemas.microsoft.com/office/drawing/2014/main" id="{48550C40-4E22-6C43-A242-6927D0D83D18}"/>
                </a:ext>
              </a:extLst>
            </p:cNvPr>
            <p:cNvGrpSpPr/>
            <p:nvPr/>
          </p:nvGrpSpPr>
          <p:grpSpPr>
            <a:xfrm>
              <a:off x="6803831" y="2256144"/>
              <a:ext cx="2341259" cy="2457956"/>
              <a:chOff x="6803831" y="2256144"/>
              <a:chExt cx="2341259" cy="2457956"/>
            </a:xfrm>
          </p:grpSpPr>
          <p:pic>
            <p:nvPicPr>
              <p:cNvPr id="33" name="圖片 32">
                <a:extLst>
                  <a:ext uri="{FF2B5EF4-FFF2-40B4-BE49-F238E27FC236}">
                    <a16:creationId xmlns:a16="http://schemas.microsoft.com/office/drawing/2014/main" id="{A6BB8975-4D78-E74C-853B-BEEB07A607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6803831" y="2554100"/>
                <a:ext cx="2341259" cy="2160000"/>
              </a:xfrm>
              <a:prstGeom prst="rect">
                <a:avLst/>
              </a:prstGeom>
            </p:spPr>
          </p:pic>
          <p:sp>
            <p:nvSpPr>
              <p:cNvPr id="35" name="文字方塊 34">
                <a:extLst>
                  <a:ext uri="{FF2B5EF4-FFF2-40B4-BE49-F238E27FC236}">
                    <a16:creationId xmlns:a16="http://schemas.microsoft.com/office/drawing/2014/main" id="{0C18686C-7D95-F34E-A57D-7C248B1BBCFD}"/>
                  </a:ext>
                </a:extLst>
              </p:cNvPr>
              <p:cNvSpPr txBox="1"/>
              <p:nvPr/>
            </p:nvSpPr>
            <p:spPr>
              <a:xfrm>
                <a:off x="7533396" y="2256144"/>
                <a:ext cx="88212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HK" dirty="0"/>
                  <a:t>2020</a:t>
                </a:r>
                <a:endParaRPr kumimoji="1" lang="zh-HK" altLang="en-US" dirty="0"/>
              </a:p>
            </p:txBody>
          </p:sp>
        </p:grpSp>
        <p:sp>
          <p:nvSpPr>
            <p:cNvPr id="79" name="文字方塊 78">
              <a:extLst>
                <a:ext uri="{FF2B5EF4-FFF2-40B4-BE49-F238E27FC236}">
                  <a16:creationId xmlns:a16="http://schemas.microsoft.com/office/drawing/2014/main" id="{5C7DF862-53A6-3147-B51A-5365714F11B7}"/>
                </a:ext>
              </a:extLst>
            </p:cNvPr>
            <p:cNvSpPr txBox="1"/>
            <p:nvPr/>
          </p:nvSpPr>
          <p:spPr>
            <a:xfrm>
              <a:off x="7793734" y="3052166"/>
              <a:ext cx="662756" cy="338554"/>
            </a:xfrm>
            <a:prstGeom prst="rect">
              <a:avLst/>
            </a:prstGeom>
            <a:solidFill>
              <a:srgbClr val="02FF0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HK" sz="1600" dirty="0">
                  <a:solidFill>
                    <a:schemeClr val="bg1"/>
                  </a:solidFill>
                </a:rPr>
                <a:t>37%</a:t>
              </a:r>
              <a:endParaRPr kumimoji="1" lang="zh-HK" alt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80" name="文字方塊 79">
              <a:extLst>
                <a:ext uri="{FF2B5EF4-FFF2-40B4-BE49-F238E27FC236}">
                  <a16:creationId xmlns:a16="http://schemas.microsoft.com/office/drawing/2014/main" id="{1113A20B-8D85-574A-AE47-9C65452C3994}"/>
                </a:ext>
              </a:extLst>
            </p:cNvPr>
            <p:cNvSpPr txBox="1"/>
            <p:nvPr/>
          </p:nvSpPr>
          <p:spPr>
            <a:xfrm>
              <a:off x="7336754" y="3688676"/>
              <a:ext cx="662756" cy="369332"/>
            </a:xfrm>
            <a:prstGeom prst="rect">
              <a:avLst/>
            </a:prstGeom>
            <a:solidFill>
              <a:srgbClr val="FFD60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HK" dirty="0">
                  <a:solidFill>
                    <a:schemeClr val="bg1"/>
                  </a:solidFill>
                </a:rPr>
                <a:t>47%</a:t>
              </a:r>
              <a:endParaRPr kumimoji="1" lang="zh-HK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0" name="群組 39">
            <a:extLst>
              <a:ext uri="{FF2B5EF4-FFF2-40B4-BE49-F238E27FC236}">
                <a16:creationId xmlns:a16="http://schemas.microsoft.com/office/drawing/2014/main" id="{594FE9F7-ACCC-834A-8446-02943826A66E}"/>
              </a:ext>
            </a:extLst>
          </p:cNvPr>
          <p:cNvGrpSpPr/>
          <p:nvPr/>
        </p:nvGrpSpPr>
        <p:grpSpPr>
          <a:xfrm>
            <a:off x="9427715" y="2256144"/>
            <a:ext cx="2326154" cy="2457956"/>
            <a:chOff x="9427715" y="2256144"/>
            <a:chExt cx="2326154" cy="2457956"/>
          </a:xfrm>
        </p:grpSpPr>
        <p:grpSp>
          <p:nvGrpSpPr>
            <p:cNvPr id="38" name="群組 37">
              <a:extLst>
                <a:ext uri="{FF2B5EF4-FFF2-40B4-BE49-F238E27FC236}">
                  <a16:creationId xmlns:a16="http://schemas.microsoft.com/office/drawing/2014/main" id="{576268C2-12F8-0D43-90F5-D292113BD2D5}"/>
                </a:ext>
              </a:extLst>
            </p:cNvPr>
            <p:cNvGrpSpPr/>
            <p:nvPr/>
          </p:nvGrpSpPr>
          <p:grpSpPr>
            <a:xfrm>
              <a:off x="9427715" y="2256144"/>
              <a:ext cx="2326154" cy="2457956"/>
              <a:chOff x="9427715" y="2256144"/>
              <a:chExt cx="2326154" cy="2457956"/>
            </a:xfrm>
          </p:grpSpPr>
          <p:pic>
            <p:nvPicPr>
              <p:cNvPr id="34" name="圖片 33">
                <a:extLst>
                  <a:ext uri="{FF2B5EF4-FFF2-40B4-BE49-F238E27FC236}">
                    <a16:creationId xmlns:a16="http://schemas.microsoft.com/office/drawing/2014/main" id="{2B44D798-7760-FE46-8E5C-7797069A31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9427715" y="2554100"/>
                <a:ext cx="2326154" cy="2160000"/>
              </a:xfrm>
              <a:prstGeom prst="rect">
                <a:avLst/>
              </a:prstGeom>
            </p:spPr>
          </p:pic>
          <p:sp>
            <p:nvSpPr>
              <p:cNvPr id="74" name="文字方塊 73">
                <a:extLst>
                  <a:ext uri="{FF2B5EF4-FFF2-40B4-BE49-F238E27FC236}">
                    <a16:creationId xmlns:a16="http://schemas.microsoft.com/office/drawing/2014/main" id="{7D2A9666-5538-8044-B9C8-4FE2CCA46012}"/>
                  </a:ext>
                </a:extLst>
              </p:cNvPr>
              <p:cNvSpPr txBox="1"/>
              <p:nvPr/>
            </p:nvSpPr>
            <p:spPr>
              <a:xfrm>
                <a:off x="10149728" y="2256144"/>
                <a:ext cx="88212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HK" dirty="0"/>
                  <a:t>2021</a:t>
                </a:r>
                <a:endParaRPr kumimoji="1" lang="zh-HK" altLang="en-US" dirty="0"/>
              </a:p>
            </p:txBody>
          </p:sp>
        </p:grpSp>
        <p:sp>
          <p:nvSpPr>
            <p:cNvPr id="82" name="文字方塊 81">
              <a:extLst>
                <a:ext uri="{FF2B5EF4-FFF2-40B4-BE49-F238E27FC236}">
                  <a16:creationId xmlns:a16="http://schemas.microsoft.com/office/drawing/2014/main" id="{1AADC9AD-F30B-1D43-998F-73EFDF954BB4}"/>
                </a:ext>
              </a:extLst>
            </p:cNvPr>
            <p:cNvSpPr txBox="1"/>
            <p:nvPr/>
          </p:nvSpPr>
          <p:spPr>
            <a:xfrm>
              <a:off x="10533918" y="3998805"/>
              <a:ext cx="497938" cy="276999"/>
            </a:xfrm>
            <a:prstGeom prst="rect">
              <a:avLst/>
            </a:prstGeom>
            <a:solidFill>
              <a:srgbClr val="FFD60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HK" sz="1200" dirty="0">
                  <a:solidFill>
                    <a:schemeClr val="bg1"/>
                  </a:solidFill>
                </a:rPr>
                <a:t>19%</a:t>
              </a:r>
              <a:endParaRPr kumimoji="1" lang="zh-HK" alt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83" name="文字方塊 82">
              <a:extLst>
                <a:ext uri="{FF2B5EF4-FFF2-40B4-BE49-F238E27FC236}">
                  <a16:creationId xmlns:a16="http://schemas.microsoft.com/office/drawing/2014/main" id="{B656BAC1-69B9-3941-85EC-D149A20EDFEC}"/>
                </a:ext>
              </a:extLst>
            </p:cNvPr>
            <p:cNvSpPr txBox="1"/>
            <p:nvPr/>
          </p:nvSpPr>
          <p:spPr>
            <a:xfrm>
              <a:off x="9938609" y="3199768"/>
              <a:ext cx="780541" cy="400110"/>
            </a:xfrm>
            <a:prstGeom prst="rect">
              <a:avLst/>
            </a:prstGeom>
            <a:solidFill>
              <a:srgbClr val="02FF0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HK" sz="2000" dirty="0">
                  <a:solidFill>
                    <a:schemeClr val="bg1"/>
                  </a:solidFill>
                </a:rPr>
                <a:t>71</a:t>
              </a:r>
              <a:r>
                <a:rPr kumimoji="1" lang="en-US" altLang="zh-HK" sz="1600" dirty="0">
                  <a:solidFill>
                    <a:schemeClr val="bg1"/>
                  </a:solidFill>
                </a:rPr>
                <a:t>%</a:t>
              </a:r>
              <a:endParaRPr kumimoji="1" lang="zh-HK" altLang="en-US" sz="16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24956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3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6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9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矩形 58">
            <a:extLst>
              <a:ext uri="{FF2B5EF4-FFF2-40B4-BE49-F238E27FC236}">
                <a16:creationId xmlns:a16="http://schemas.microsoft.com/office/drawing/2014/main" id="{E4184B7E-1768-5A4A-AFBB-0B8601AD006D}"/>
              </a:ext>
            </a:extLst>
          </p:cNvPr>
          <p:cNvSpPr/>
          <p:nvPr/>
        </p:nvSpPr>
        <p:spPr>
          <a:xfrm>
            <a:off x="2062011" y="87096"/>
            <a:ext cx="10129989" cy="609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HK" altLang="en-US"/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23460C62-335A-DE42-B015-E48F764E2CCA}"/>
              </a:ext>
            </a:extLst>
          </p:cNvPr>
          <p:cNvGrpSpPr/>
          <p:nvPr/>
        </p:nvGrpSpPr>
        <p:grpSpPr>
          <a:xfrm>
            <a:off x="270446" y="959923"/>
            <a:ext cx="1685676" cy="3351192"/>
            <a:chOff x="270446" y="959923"/>
            <a:chExt cx="1685676" cy="3351192"/>
          </a:xfrm>
        </p:grpSpPr>
        <p:grpSp>
          <p:nvGrpSpPr>
            <p:cNvPr id="5" name="群組 4">
              <a:extLst>
                <a:ext uri="{FF2B5EF4-FFF2-40B4-BE49-F238E27FC236}">
                  <a16:creationId xmlns:a16="http://schemas.microsoft.com/office/drawing/2014/main" id="{0E100B84-FBE2-244D-8921-75C5B3F28EF7}"/>
                </a:ext>
              </a:extLst>
            </p:cNvPr>
            <p:cNvGrpSpPr/>
            <p:nvPr/>
          </p:nvGrpSpPr>
          <p:grpSpPr>
            <a:xfrm>
              <a:off x="270446" y="959923"/>
              <a:ext cx="1685676" cy="280800"/>
              <a:chOff x="189420" y="983073"/>
              <a:chExt cx="1680309" cy="278851"/>
            </a:xfrm>
          </p:grpSpPr>
          <p:sp>
            <p:nvSpPr>
              <p:cNvPr id="24" name="矩形 23" descr="Life ring">
                <a:extLst>
                  <a:ext uri="{FF2B5EF4-FFF2-40B4-BE49-F238E27FC236}">
                    <a16:creationId xmlns:a16="http://schemas.microsoft.com/office/drawing/2014/main" id="{694E44B2-F5C9-2D47-B206-BC73D6AB3FB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9420" y="983073"/>
                <a:ext cx="324000" cy="278851"/>
              </a:xfrm>
              <a:prstGeom prst="rect">
                <a:avLst/>
              </a:prstGeom>
              <a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2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25" name="文字方塊 24">
                <a:extLst>
                  <a:ext uri="{FF2B5EF4-FFF2-40B4-BE49-F238E27FC236}">
                    <a16:creationId xmlns:a16="http://schemas.microsoft.com/office/drawing/2014/main" id="{7594AF90-5071-6A48-838D-E94D85CC438C}"/>
                  </a:ext>
                </a:extLst>
              </p:cNvPr>
              <p:cNvSpPr txBox="1"/>
              <p:nvPr/>
            </p:nvSpPr>
            <p:spPr>
              <a:xfrm>
                <a:off x="691217" y="988493"/>
                <a:ext cx="1178512" cy="268011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lvl="0" defTabSz="844550"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altLang="zh-HK" sz="1000" dirty="0">
                    <a:solidFill>
                      <a:schemeClr val="tx1">
                        <a:lumMod val="50000"/>
                      </a:schemeClr>
                    </a:solidFill>
                  </a:rPr>
                  <a:t>What we do with Spotipy</a:t>
                </a:r>
              </a:p>
            </p:txBody>
          </p:sp>
        </p:grpSp>
        <p:grpSp>
          <p:nvGrpSpPr>
            <p:cNvPr id="6" name="群組 5">
              <a:extLst>
                <a:ext uri="{FF2B5EF4-FFF2-40B4-BE49-F238E27FC236}">
                  <a16:creationId xmlns:a16="http://schemas.microsoft.com/office/drawing/2014/main" id="{14DE0CDE-B5C4-164D-950A-4721803EBA72}"/>
                </a:ext>
              </a:extLst>
            </p:cNvPr>
            <p:cNvGrpSpPr/>
            <p:nvPr/>
          </p:nvGrpSpPr>
          <p:grpSpPr>
            <a:xfrm>
              <a:off x="270446" y="1469204"/>
              <a:ext cx="1685676" cy="280800"/>
              <a:chOff x="189420" y="1492354"/>
              <a:chExt cx="1680309" cy="278851"/>
            </a:xfrm>
          </p:grpSpPr>
          <p:sp>
            <p:nvSpPr>
              <p:cNvPr id="22" name="矩形 21" descr="美元">
                <a:extLst>
                  <a:ext uri="{FF2B5EF4-FFF2-40B4-BE49-F238E27FC236}">
                    <a16:creationId xmlns:a16="http://schemas.microsoft.com/office/drawing/2014/main" id="{58784283-E2F9-474D-AA52-B40E11F5445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9420" y="1492354"/>
                <a:ext cx="324000" cy="278851"/>
              </a:xfrm>
              <a:prstGeom prst="rect">
                <a:avLst/>
              </a:prstGeom>
              <a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3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9A5E8F6D-BEEB-4847-AF02-0AE836C275F0}"/>
                  </a:ext>
                </a:extLst>
              </p:cNvPr>
              <p:cNvSpPr txBox="1"/>
              <p:nvPr/>
            </p:nvSpPr>
            <p:spPr>
              <a:xfrm>
                <a:off x="691217" y="1497774"/>
                <a:ext cx="1178512" cy="268011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defTabSz="844550">
                  <a:lnSpc>
                    <a:spcPct val="10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Business</a:t>
                </a:r>
                <a:r>
                  <a:rPr lang="zh-HK" altLang="en-US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 </a:t>
                </a:r>
                <a:r>
                  <a:rPr lang="en-US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value</a:t>
                </a:r>
                <a:r>
                  <a:rPr lang="en-US" altLang="zh-HK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s</a:t>
                </a:r>
                <a:endParaRPr lang="en-US" sz="1000" kern="1200" dirty="0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7" name="群組 6">
              <a:extLst>
                <a:ext uri="{FF2B5EF4-FFF2-40B4-BE49-F238E27FC236}">
                  <a16:creationId xmlns:a16="http://schemas.microsoft.com/office/drawing/2014/main" id="{3B5D0785-0B9B-EB4B-8EA2-8061AE66C980}"/>
                </a:ext>
              </a:extLst>
            </p:cNvPr>
            <p:cNvGrpSpPr/>
            <p:nvPr/>
          </p:nvGrpSpPr>
          <p:grpSpPr>
            <a:xfrm>
              <a:off x="270446" y="1978485"/>
              <a:ext cx="1685676" cy="280800"/>
              <a:chOff x="189420" y="2001635"/>
              <a:chExt cx="1680309" cy="278851"/>
            </a:xfrm>
          </p:grpSpPr>
          <p:sp>
            <p:nvSpPr>
              <p:cNvPr id="20" name="矩形 19" descr="彩虹">
                <a:extLst>
                  <a:ext uri="{FF2B5EF4-FFF2-40B4-BE49-F238E27FC236}">
                    <a16:creationId xmlns:a16="http://schemas.microsoft.com/office/drawing/2014/main" id="{6103FC2C-2A82-C846-8D16-21F5F16467C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9420" y="2001635"/>
                <a:ext cx="324000" cy="278851"/>
              </a:xfrm>
              <a:prstGeom prst="rect">
                <a:avLst/>
              </a:prstGeom>
              <a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4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212BF6DC-A7FD-4B4D-903C-44C401A4B0BA}"/>
                  </a:ext>
                </a:extLst>
              </p:cNvPr>
              <p:cNvSpPr txBox="1"/>
              <p:nvPr/>
            </p:nvSpPr>
            <p:spPr>
              <a:xfrm>
                <a:off x="691217" y="2007055"/>
                <a:ext cx="1178512" cy="268011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defTabSz="844550">
                  <a:lnSpc>
                    <a:spcPct val="10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altLang="zh-HK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Data</a:t>
                </a:r>
                <a:r>
                  <a:rPr lang="zh-HK" altLang="en-US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 </a:t>
                </a:r>
                <a:r>
                  <a:rPr lang="en-US" altLang="zh-HK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collection</a:t>
                </a:r>
                <a:endParaRPr lang="en-US" sz="1000" kern="1200" dirty="0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8" name="群組 7">
              <a:extLst>
                <a:ext uri="{FF2B5EF4-FFF2-40B4-BE49-F238E27FC236}">
                  <a16:creationId xmlns:a16="http://schemas.microsoft.com/office/drawing/2014/main" id="{7C6EA03B-5C3C-514A-99B2-A7D5DB958EEC}"/>
                </a:ext>
              </a:extLst>
            </p:cNvPr>
            <p:cNvGrpSpPr/>
            <p:nvPr/>
          </p:nvGrpSpPr>
          <p:grpSpPr>
            <a:xfrm>
              <a:off x="292378" y="2487766"/>
              <a:ext cx="1641669" cy="280800"/>
              <a:chOff x="219872" y="2510916"/>
              <a:chExt cx="1636442" cy="278851"/>
            </a:xfrm>
          </p:grpSpPr>
          <p:sp>
            <p:nvSpPr>
              <p:cNvPr id="18" name="矩形 17" descr="Mop and bucket">
                <a:extLst>
                  <a:ext uri="{FF2B5EF4-FFF2-40B4-BE49-F238E27FC236}">
                    <a16:creationId xmlns:a16="http://schemas.microsoft.com/office/drawing/2014/main" id="{D4317693-1CAB-8A45-996B-580B414405C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19872" y="2510916"/>
                <a:ext cx="324000" cy="278851"/>
              </a:xfrm>
              <a:prstGeom prst="rect">
                <a:avLst/>
              </a:prstGeom>
              <a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5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589C1E34-87F8-964F-BBF0-0FDBC2A1958E}"/>
                  </a:ext>
                </a:extLst>
              </p:cNvPr>
              <p:cNvSpPr txBox="1"/>
              <p:nvPr/>
            </p:nvSpPr>
            <p:spPr>
              <a:xfrm>
                <a:off x="677802" y="2516336"/>
                <a:ext cx="1178512" cy="268011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defTabSz="844550">
                  <a:lnSpc>
                    <a:spcPct val="10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altLang="zh-HK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Data</a:t>
                </a:r>
                <a:r>
                  <a:rPr lang="zh-HK" altLang="en-US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 </a:t>
                </a:r>
                <a:r>
                  <a:rPr lang="en-US" altLang="zh-HK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processing</a:t>
                </a:r>
                <a:endParaRPr lang="en-US" sz="1000" kern="1200" dirty="0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9" name="群組 8">
              <a:extLst>
                <a:ext uri="{FF2B5EF4-FFF2-40B4-BE49-F238E27FC236}">
                  <a16:creationId xmlns:a16="http://schemas.microsoft.com/office/drawing/2014/main" id="{F9863241-FB52-B247-BBF2-5D3198AFBDB8}"/>
                </a:ext>
              </a:extLst>
            </p:cNvPr>
            <p:cNvGrpSpPr/>
            <p:nvPr/>
          </p:nvGrpSpPr>
          <p:grpSpPr>
            <a:xfrm>
              <a:off x="285672" y="2997047"/>
              <a:ext cx="1655126" cy="280800"/>
              <a:chOff x="219872" y="3020197"/>
              <a:chExt cx="1649857" cy="278851"/>
            </a:xfrm>
          </p:grpSpPr>
          <p:sp>
            <p:nvSpPr>
              <p:cNvPr id="16" name="矩形 15" descr="研究">
                <a:extLst>
                  <a:ext uri="{FF2B5EF4-FFF2-40B4-BE49-F238E27FC236}">
                    <a16:creationId xmlns:a16="http://schemas.microsoft.com/office/drawing/2014/main" id="{388417A2-AA2A-414D-8E47-E53A1859841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19872" y="3020197"/>
                <a:ext cx="324000" cy="278851"/>
              </a:xfrm>
              <a:prstGeom prst="rect">
                <a:avLst/>
              </a:prstGeom>
              <a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6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93307061-29B0-A946-874E-05E861A32D81}"/>
                  </a:ext>
                </a:extLst>
              </p:cNvPr>
              <p:cNvSpPr txBox="1"/>
              <p:nvPr/>
            </p:nvSpPr>
            <p:spPr>
              <a:xfrm>
                <a:off x="691217" y="3025617"/>
                <a:ext cx="1178512" cy="268011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defTabSz="844550">
                  <a:lnSpc>
                    <a:spcPct val="10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altLang="zh-HK" sz="1000" kern="1200" dirty="0">
                    <a:solidFill>
                      <a:schemeClr val="tx1"/>
                    </a:solidFill>
                  </a:rPr>
                  <a:t>Findings</a:t>
                </a:r>
                <a:endParaRPr lang="en-US" sz="1000" kern="12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0" name="群組 9">
              <a:extLst>
                <a:ext uri="{FF2B5EF4-FFF2-40B4-BE49-F238E27FC236}">
                  <a16:creationId xmlns:a16="http://schemas.microsoft.com/office/drawing/2014/main" id="{CD04EB9D-DF0C-B04F-982C-023BB7ED2EA9}"/>
                </a:ext>
              </a:extLst>
            </p:cNvPr>
            <p:cNvGrpSpPr/>
            <p:nvPr/>
          </p:nvGrpSpPr>
          <p:grpSpPr>
            <a:xfrm>
              <a:off x="292378" y="3521033"/>
              <a:ext cx="1641669" cy="280800"/>
              <a:chOff x="219872" y="3544183"/>
              <a:chExt cx="1636442" cy="278851"/>
            </a:xfrm>
          </p:grpSpPr>
          <p:sp>
            <p:nvSpPr>
              <p:cNvPr id="14" name="矩形 13" descr="鞋印">
                <a:extLst>
                  <a:ext uri="{FF2B5EF4-FFF2-40B4-BE49-F238E27FC236}">
                    <a16:creationId xmlns:a16="http://schemas.microsoft.com/office/drawing/2014/main" id="{F1997A46-D7BE-5E44-94F6-DFA3749B932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19872" y="3544183"/>
                <a:ext cx="324000" cy="278851"/>
              </a:xfrm>
              <a:prstGeom prst="rect">
                <a:avLst/>
              </a:prstGeom>
              <a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4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2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D6886C24-2FBB-BB48-B2BD-9A877996A7AF}"/>
                  </a:ext>
                </a:extLst>
              </p:cNvPr>
              <p:cNvSpPr txBox="1"/>
              <p:nvPr/>
            </p:nvSpPr>
            <p:spPr>
              <a:xfrm>
                <a:off x="677802" y="3549603"/>
                <a:ext cx="1178512" cy="268011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defTabSz="844550">
                  <a:lnSpc>
                    <a:spcPct val="10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altLang="zh-HK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Challenges</a:t>
                </a:r>
                <a:r>
                  <a:rPr lang="zh-HK" altLang="en-US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 </a:t>
                </a:r>
                <a:r>
                  <a:rPr lang="en-US" altLang="zh-HK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and</a:t>
                </a:r>
                <a:r>
                  <a:rPr lang="zh-HK" altLang="en-US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 </a:t>
                </a:r>
                <a:r>
                  <a:rPr lang="en-US" altLang="zh-HK" sz="1000" dirty="0">
                    <a:solidFill>
                      <a:schemeClr val="tx1">
                        <a:lumMod val="50000"/>
                      </a:schemeClr>
                    </a:solidFill>
                  </a:rPr>
                  <a:t>next</a:t>
                </a:r>
                <a:r>
                  <a:rPr lang="zh-HK" altLang="en-US" sz="1000" dirty="0">
                    <a:solidFill>
                      <a:schemeClr val="tx1">
                        <a:lumMod val="50000"/>
                      </a:schemeClr>
                    </a:solidFill>
                  </a:rPr>
                  <a:t> </a:t>
                </a:r>
                <a:r>
                  <a:rPr lang="en-US" altLang="zh-HK" sz="1000" dirty="0">
                    <a:solidFill>
                      <a:schemeClr val="tx1">
                        <a:lumMod val="50000"/>
                      </a:schemeClr>
                    </a:solidFill>
                  </a:rPr>
                  <a:t>steps</a:t>
                </a:r>
                <a:endParaRPr lang="en-US" sz="1000" kern="1200" dirty="0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11" name="群組 10">
              <a:extLst>
                <a:ext uri="{FF2B5EF4-FFF2-40B4-BE49-F238E27FC236}">
                  <a16:creationId xmlns:a16="http://schemas.microsoft.com/office/drawing/2014/main" id="{04F65093-404C-C348-9CAF-AD2F173D5F0C}"/>
                </a:ext>
              </a:extLst>
            </p:cNvPr>
            <p:cNvGrpSpPr/>
            <p:nvPr/>
          </p:nvGrpSpPr>
          <p:grpSpPr>
            <a:xfrm>
              <a:off x="292378" y="4030315"/>
              <a:ext cx="1641669" cy="280800"/>
              <a:chOff x="219872" y="4053465"/>
              <a:chExt cx="1636442" cy="278851"/>
            </a:xfrm>
          </p:grpSpPr>
          <p:sp>
            <p:nvSpPr>
              <p:cNvPr id="12" name="矩形 11" descr="星星">
                <a:extLst>
                  <a:ext uri="{FF2B5EF4-FFF2-40B4-BE49-F238E27FC236}">
                    <a16:creationId xmlns:a16="http://schemas.microsoft.com/office/drawing/2014/main" id="{37E4DDC0-5028-2743-BC1B-609FBA4A6D1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19872" y="4053465"/>
                <a:ext cx="324000" cy="278851"/>
              </a:xfrm>
              <a:prstGeom prst="rect">
                <a:avLst/>
              </a:prstGeom>
              <a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6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3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D3A6E90D-843C-ED47-8A36-EDC5BD5D023E}"/>
                  </a:ext>
                </a:extLst>
              </p:cNvPr>
              <p:cNvSpPr txBox="1"/>
              <p:nvPr/>
            </p:nvSpPr>
            <p:spPr>
              <a:xfrm>
                <a:off x="677802" y="4058885"/>
                <a:ext cx="1178512" cy="268011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defTabSz="844550">
                  <a:lnSpc>
                    <a:spcPct val="10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altLang="zh-HK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Conclusion</a:t>
                </a:r>
                <a:endParaRPr lang="en-US" sz="1000" kern="1200" dirty="0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</p:grpSp>
      </p:grpSp>
      <p:pic>
        <p:nvPicPr>
          <p:cNvPr id="26" name="Picture 2" descr="Slicing and Dicing Music Data for Fun and Profit">
            <a:extLst>
              <a:ext uri="{FF2B5EF4-FFF2-40B4-BE49-F238E27FC236}">
                <a16:creationId xmlns:a16="http://schemas.microsoft.com/office/drawing/2014/main" id="{5A746284-A245-DA48-95AA-26012046F3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r="12500"/>
          <a:stretch/>
        </p:blipFill>
        <p:spPr bwMode="auto">
          <a:xfrm>
            <a:off x="127992" y="6183096"/>
            <a:ext cx="609941" cy="609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文字方塊 27">
            <a:extLst>
              <a:ext uri="{FF2B5EF4-FFF2-40B4-BE49-F238E27FC236}">
                <a16:creationId xmlns:a16="http://schemas.microsoft.com/office/drawing/2014/main" id="{1CDF881B-D79B-0549-8A1E-0F520BDF6F45}"/>
              </a:ext>
            </a:extLst>
          </p:cNvPr>
          <p:cNvSpPr txBox="1"/>
          <p:nvPr/>
        </p:nvSpPr>
        <p:spPr>
          <a:xfrm>
            <a:off x="773846" y="6312439"/>
            <a:ext cx="1283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HK" sz="1000" spc="60" dirty="0">
                <a:latin typeface="Arial" panose="020B0604020202020204" pitchFamily="34" charset="0"/>
                <a:cs typeface="Arial" panose="020B0604020202020204" pitchFamily="34" charset="0"/>
              </a:rPr>
              <a:t>Findings</a:t>
            </a:r>
          </a:p>
          <a:p>
            <a:r>
              <a:rPr kumimoji="1" lang="en-US" altLang="zh-HK" sz="800" spc="60" dirty="0">
                <a:latin typeface="Arial" panose="020B0604020202020204" pitchFamily="34" charset="0"/>
                <a:cs typeface="Arial" panose="020B0604020202020204" pitchFamily="34" charset="0"/>
              </a:rPr>
              <a:t>Leftover</a:t>
            </a:r>
            <a:endParaRPr kumimoji="1" lang="zh-HK" altLang="en-US" sz="800" spc="6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9" name="群組 28">
            <a:extLst>
              <a:ext uri="{FF2B5EF4-FFF2-40B4-BE49-F238E27FC236}">
                <a16:creationId xmlns:a16="http://schemas.microsoft.com/office/drawing/2014/main" id="{A7CBA19D-DE02-A447-9628-94200DA25F02}"/>
              </a:ext>
            </a:extLst>
          </p:cNvPr>
          <p:cNvGrpSpPr/>
          <p:nvPr/>
        </p:nvGrpSpPr>
        <p:grpSpPr>
          <a:xfrm>
            <a:off x="2311761" y="195253"/>
            <a:ext cx="9696927" cy="515947"/>
            <a:chOff x="2311761" y="195253"/>
            <a:chExt cx="9696927" cy="515947"/>
          </a:xfrm>
        </p:grpSpPr>
        <p:grpSp>
          <p:nvGrpSpPr>
            <p:cNvPr id="30" name="群組 29">
              <a:extLst>
                <a:ext uri="{FF2B5EF4-FFF2-40B4-BE49-F238E27FC236}">
                  <a16:creationId xmlns:a16="http://schemas.microsoft.com/office/drawing/2014/main" id="{ACED9E9D-3643-A24B-AE22-A168A6795ACF}"/>
                </a:ext>
              </a:extLst>
            </p:cNvPr>
            <p:cNvGrpSpPr/>
            <p:nvPr/>
          </p:nvGrpSpPr>
          <p:grpSpPr>
            <a:xfrm>
              <a:off x="10396799" y="195253"/>
              <a:ext cx="1611889" cy="515947"/>
              <a:chOff x="170942" y="-3226962"/>
              <a:chExt cx="9021184" cy="2887579"/>
            </a:xfrm>
          </p:grpSpPr>
          <p:sp>
            <p:nvSpPr>
              <p:cNvPr id="37" name="結束點 36">
                <a:extLst>
                  <a:ext uri="{FF2B5EF4-FFF2-40B4-BE49-F238E27FC236}">
                    <a16:creationId xmlns:a16="http://schemas.microsoft.com/office/drawing/2014/main" id="{2F6BCA31-70AE-0C4C-B2C8-B275A5BE54B6}"/>
                  </a:ext>
                </a:extLst>
              </p:cNvPr>
              <p:cNvSpPr/>
              <p:nvPr/>
            </p:nvSpPr>
            <p:spPr>
              <a:xfrm>
                <a:off x="170942" y="-3226962"/>
                <a:ext cx="9021184" cy="2887579"/>
              </a:xfrm>
              <a:prstGeom prst="flowChartTerminator">
                <a:avLst/>
              </a:prstGeom>
              <a:solidFill>
                <a:schemeClr val="bg1">
                  <a:alpha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HK" altLang="en-US" sz="6600" spc="600" dirty="0"/>
              </a:p>
            </p:txBody>
          </p:sp>
          <p:pic>
            <p:nvPicPr>
              <p:cNvPr id="38" name="Picture 4" descr="ViuTV地獄白卡劇】《IT狗》(17) 星期一至五21:30 paypayduck已經成為連登仔嘅起底對象 | LIHKG 討論區">
                <a:extLst>
                  <a:ext uri="{FF2B5EF4-FFF2-40B4-BE49-F238E27FC236}">
                    <a16:creationId xmlns:a16="http://schemas.microsoft.com/office/drawing/2014/main" id="{283FEC40-29AD-3F48-8A25-08D84468A0D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5854" t="9905" r="7484" b="40793"/>
              <a:stretch/>
            </p:blipFill>
            <p:spPr bwMode="auto">
              <a:xfrm>
                <a:off x="326365" y="-3133173"/>
                <a:ext cx="2700000" cy="2700000"/>
              </a:xfrm>
              <a:prstGeom prst="ellips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9" name="文字方塊 38">
                <a:extLst>
                  <a:ext uri="{FF2B5EF4-FFF2-40B4-BE49-F238E27FC236}">
                    <a16:creationId xmlns:a16="http://schemas.microsoft.com/office/drawing/2014/main" id="{9EB7BD47-6DC4-9C43-A985-1A348724C784}"/>
                  </a:ext>
                </a:extLst>
              </p:cNvPr>
              <p:cNvSpPr txBox="1"/>
              <p:nvPr/>
            </p:nvSpPr>
            <p:spPr>
              <a:xfrm>
                <a:off x="3269316" y="-2506448"/>
                <a:ext cx="5287864" cy="142108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HK" sz="1050" spc="100" dirty="0"/>
                  <a:t>Leftover</a:t>
                </a:r>
                <a:endParaRPr kumimoji="1" lang="zh-HK" altLang="en-US" sz="1050" spc="100" dirty="0"/>
              </a:p>
            </p:txBody>
          </p:sp>
          <p:sp>
            <p:nvSpPr>
              <p:cNvPr id="40" name="三角形 39">
                <a:extLst>
                  <a:ext uri="{FF2B5EF4-FFF2-40B4-BE49-F238E27FC236}">
                    <a16:creationId xmlns:a16="http://schemas.microsoft.com/office/drawing/2014/main" id="{14B1CA26-31BD-4F49-B74C-504A4C6AF1A5}"/>
                  </a:ext>
                </a:extLst>
              </p:cNvPr>
              <p:cNvSpPr/>
              <p:nvPr/>
            </p:nvSpPr>
            <p:spPr>
              <a:xfrm rot="10800000">
                <a:off x="7765992" y="-2124201"/>
                <a:ext cx="791185" cy="682056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HK" altLang="en-US"/>
              </a:p>
            </p:txBody>
          </p:sp>
        </p:grpSp>
        <p:grpSp>
          <p:nvGrpSpPr>
            <p:cNvPr id="31" name="群組 30">
              <a:extLst>
                <a:ext uri="{FF2B5EF4-FFF2-40B4-BE49-F238E27FC236}">
                  <a16:creationId xmlns:a16="http://schemas.microsoft.com/office/drawing/2014/main" id="{6ACFB1D4-6085-8B43-9ECC-8799DECEFC8A}"/>
                </a:ext>
              </a:extLst>
            </p:cNvPr>
            <p:cNvGrpSpPr/>
            <p:nvPr/>
          </p:nvGrpSpPr>
          <p:grpSpPr>
            <a:xfrm>
              <a:off x="2311761" y="214182"/>
              <a:ext cx="480260" cy="480260"/>
              <a:chOff x="2311761" y="210725"/>
              <a:chExt cx="480260" cy="480260"/>
            </a:xfrm>
          </p:grpSpPr>
          <p:sp>
            <p:nvSpPr>
              <p:cNvPr id="35" name="橢圓 34">
                <a:extLst>
                  <a:ext uri="{FF2B5EF4-FFF2-40B4-BE49-F238E27FC236}">
                    <a16:creationId xmlns:a16="http://schemas.microsoft.com/office/drawing/2014/main" id="{5B4D2F3D-D9F7-A94A-8134-A27241087182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0800000">
                <a:off x="2311761" y="210725"/>
                <a:ext cx="480260" cy="48026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HK" altLang="en-US" sz="13800" dirty="0"/>
              </a:p>
            </p:txBody>
          </p:sp>
          <p:pic>
            <p:nvPicPr>
              <p:cNvPr id="36" name="圖形 35" descr="向右插入號 以實心填滿">
                <a:extLst>
                  <a:ext uri="{FF2B5EF4-FFF2-40B4-BE49-F238E27FC236}">
                    <a16:creationId xmlns:a16="http://schemas.microsoft.com/office/drawing/2014/main" id="{308AF1B8-E391-8F48-937D-A8B9D32803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p:blipFill>
            <p:spPr>
              <a:xfrm rot="10800000">
                <a:off x="2311761" y="226215"/>
                <a:ext cx="449280" cy="449279"/>
              </a:xfrm>
              <a:prstGeom prst="rect">
                <a:avLst/>
              </a:prstGeom>
            </p:spPr>
          </p:pic>
        </p:grpSp>
        <p:grpSp>
          <p:nvGrpSpPr>
            <p:cNvPr id="32" name="群組 31">
              <a:extLst>
                <a:ext uri="{FF2B5EF4-FFF2-40B4-BE49-F238E27FC236}">
                  <a16:creationId xmlns:a16="http://schemas.microsoft.com/office/drawing/2014/main" id="{48297714-C9A8-394F-8E46-71D464B5DE72}"/>
                </a:ext>
              </a:extLst>
            </p:cNvPr>
            <p:cNvGrpSpPr/>
            <p:nvPr/>
          </p:nvGrpSpPr>
          <p:grpSpPr>
            <a:xfrm rot="10800000">
              <a:off x="3058501" y="214182"/>
              <a:ext cx="480260" cy="480260"/>
              <a:chOff x="2311761" y="210725"/>
              <a:chExt cx="480260" cy="480260"/>
            </a:xfrm>
          </p:grpSpPr>
          <p:sp>
            <p:nvSpPr>
              <p:cNvPr id="33" name="橢圓 32">
                <a:extLst>
                  <a:ext uri="{FF2B5EF4-FFF2-40B4-BE49-F238E27FC236}">
                    <a16:creationId xmlns:a16="http://schemas.microsoft.com/office/drawing/2014/main" id="{101304AE-D274-A04E-8BE7-F94121FD211F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0800000">
                <a:off x="2311761" y="210725"/>
                <a:ext cx="480260" cy="48026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HK" altLang="en-US" sz="13800" dirty="0"/>
              </a:p>
            </p:txBody>
          </p:sp>
          <p:pic>
            <p:nvPicPr>
              <p:cNvPr id="34" name="圖形 33" descr="向右插入號 以實心填滿">
                <a:extLst>
                  <a:ext uri="{FF2B5EF4-FFF2-40B4-BE49-F238E27FC236}">
                    <a16:creationId xmlns:a16="http://schemas.microsoft.com/office/drawing/2014/main" id="{F123B89A-4C37-864E-86A8-4935D87A5C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/>
              </a:stretch>
            </p:blipFill>
            <p:spPr>
              <a:xfrm rot="10800000">
                <a:off x="2311761" y="226215"/>
                <a:ext cx="449280" cy="449279"/>
              </a:xfrm>
              <a:prstGeom prst="rect">
                <a:avLst/>
              </a:prstGeom>
            </p:spPr>
          </p:pic>
        </p:grpSp>
      </p:grpSp>
      <p:grpSp>
        <p:nvGrpSpPr>
          <p:cNvPr id="41" name="群組 40">
            <a:extLst>
              <a:ext uri="{FF2B5EF4-FFF2-40B4-BE49-F238E27FC236}">
                <a16:creationId xmlns:a16="http://schemas.microsoft.com/office/drawing/2014/main" id="{CDF08D4B-D32B-0040-B09B-B886F297639B}"/>
              </a:ext>
            </a:extLst>
          </p:cNvPr>
          <p:cNvGrpSpPr/>
          <p:nvPr/>
        </p:nvGrpSpPr>
        <p:grpSpPr>
          <a:xfrm>
            <a:off x="3827950" y="210203"/>
            <a:ext cx="480261" cy="480261"/>
            <a:chOff x="5416952" y="2628166"/>
            <a:chExt cx="2453833" cy="2453833"/>
          </a:xfrm>
        </p:grpSpPr>
        <p:sp>
          <p:nvSpPr>
            <p:cNvPr id="42" name="橢圓 41">
              <a:extLst>
                <a:ext uri="{FF2B5EF4-FFF2-40B4-BE49-F238E27FC236}">
                  <a16:creationId xmlns:a16="http://schemas.microsoft.com/office/drawing/2014/main" id="{7D85BC1E-D615-9F4A-AAF8-25508200C6F9}"/>
                </a:ext>
              </a:extLst>
            </p:cNvPr>
            <p:cNvSpPr/>
            <p:nvPr/>
          </p:nvSpPr>
          <p:spPr>
            <a:xfrm>
              <a:off x="5416952" y="2628166"/>
              <a:ext cx="2453833" cy="2453833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HK" altLang="en-US"/>
            </a:p>
          </p:txBody>
        </p:sp>
        <p:sp>
          <p:nvSpPr>
            <p:cNvPr id="43" name="三角形 42">
              <a:extLst>
                <a:ext uri="{FF2B5EF4-FFF2-40B4-BE49-F238E27FC236}">
                  <a16:creationId xmlns:a16="http://schemas.microsoft.com/office/drawing/2014/main" id="{DFAACFEF-070D-8E47-910F-F3AA285D3574}"/>
                </a:ext>
              </a:extLst>
            </p:cNvPr>
            <p:cNvSpPr/>
            <p:nvPr/>
          </p:nvSpPr>
          <p:spPr>
            <a:xfrm rot="5400000">
              <a:off x="6226436" y="3319872"/>
              <a:ext cx="1241684" cy="1070419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HK" altLang="en-US"/>
            </a:p>
          </p:txBody>
        </p:sp>
      </p:grp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381C3BE8-FF64-7447-A633-FE0F48F7B514}"/>
              </a:ext>
            </a:extLst>
          </p:cNvPr>
          <p:cNvSpPr txBox="1"/>
          <p:nvPr/>
        </p:nvSpPr>
        <p:spPr>
          <a:xfrm>
            <a:off x="4387833" y="277712"/>
            <a:ext cx="5685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HK" dirty="0"/>
              <a:t>Findings</a:t>
            </a:r>
            <a:endParaRPr kumimoji="1" lang="zh-HK" altLang="en-US" dirty="0"/>
          </a:p>
        </p:txBody>
      </p:sp>
      <p:grpSp>
        <p:nvGrpSpPr>
          <p:cNvPr id="45" name="群組 44">
            <a:extLst>
              <a:ext uri="{FF2B5EF4-FFF2-40B4-BE49-F238E27FC236}">
                <a16:creationId xmlns:a16="http://schemas.microsoft.com/office/drawing/2014/main" id="{0F8AE07E-3814-264F-9BF5-A10921D4C588}"/>
              </a:ext>
            </a:extLst>
          </p:cNvPr>
          <p:cNvGrpSpPr/>
          <p:nvPr/>
        </p:nvGrpSpPr>
        <p:grpSpPr>
          <a:xfrm>
            <a:off x="2311761" y="192360"/>
            <a:ext cx="9696927" cy="515947"/>
            <a:chOff x="2311761" y="195253"/>
            <a:chExt cx="9696927" cy="515947"/>
          </a:xfrm>
        </p:grpSpPr>
        <p:grpSp>
          <p:nvGrpSpPr>
            <p:cNvPr id="46" name="群組 45">
              <a:extLst>
                <a:ext uri="{FF2B5EF4-FFF2-40B4-BE49-F238E27FC236}">
                  <a16:creationId xmlns:a16="http://schemas.microsoft.com/office/drawing/2014/main" id="{19F101AF-A491-AC44-B0FB-0BFDADC704E3}"/>
                </a:ext>
              </a:extLst>
            </p:cNvPr>
            <p:cNvGrpSpPr/>
            <p:nvPr/>
          </p:nvGrpSpPr>
          <p:grpSpPr>
            <a:xfrm>
              <a:off x="10396799" y="195253"/>
              <a:ext cx="1611889" cy="515947"/>
              <a:chOff x="170942" y="-3226962"/>
              <a:chExt cx="9021184" cy="2887579"/>
            </a:xfrm>
          </p:grpSpPr>
          <p:sp>
            <p:nvSpPr>
              <p:cNvPr id="53" name="結束點 52">
                <a:extLst>
                  <a:ext uri="{FF2B5EF4-FFF2-40B4-BE49-F238E27FC236}">
                    <a16:creationId xmlns:a16="http://schemas.microsoft.com/office/drawing/2014/main" id="{AF66AE42-209E-964E-92B6-46B1BC9697D7}"/>
                  </a:ext>
                </a:extLst>
              </p:cNvPr>
              <p:cNvSpPr/>
              <p:nvPr/>
            </p:nvSpPr>
            <p:spPr>
              <a:xfrm>
                <a:off x="170942" y="-3226962"/>
                <a:ext cx="9021184" cy="2887579"/>
              </a:xfrm>
              <a:prstGeom prst="flowChartTerminator">
                <a:avLst/>
              </a:prstGeom>
              <a:solidFill>
                <a:schemeClr val="bg1">
                  <a:alpha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HK" altLang="en-US" sz="6600" spc="600" dirty="0"/>
              </a:p>
            </p:txBody>
          </p:sp>
          <p:pic>
            <p:nvPicPr>
              <p:cNvPr id="54" name="Picture 4" descr="ViuTV地獄白卡劇】《IT狗》(17) 星期一至五21:30 paypayduck已經成為連登仔嘅起底對象 | LIHKG 討論區">
                <a:extLst>
                  <a:ext uri="{FF2B5EF4-FFF2-40B4-BE49-F238E27FC236}">
                    <a16:creationId xmlns:a16="http://schemas.microsoft.com/office/drawing/2014/main" id="{A2DDDFC6-1937-9347-AC38-AD98B96537D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5854" t="9905" r="7484" b="40793"/>
              <a:stretch/>
            </p:blipFill>
            <p:spPr bwMode="auto">
              <a:xfrm>
                <a:off x="326365" y="-3133173"/>
                <a:ext cx="2700000" cy="2700000"/>
              </a:xfrm>
              <a:prstGeom prst="ellips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5" name="文字方塊 54">
                <a:extLst>
                  <a:ext uri="{FF2B5EF4-FFF2-40B4-BE49-F238E27FC236}">
                    <a16:creationId xmlns:a16="http://schemas.microsoft.com/office/drawing/2014/main" id="{C80C1E3E-B0BE-AA4B-9D5C-8AFB8B02680A}"/>
                  </a:ext>
                </a:extLst>
              </p:cNvPr>
              <p:cNvSpPr txBox="1"/>
              <p:nvPr/>
            </p:nvSpPr>
            <p:spPr>
              <a:xfrm>
                <a:off x="3269316" y="-2506448"/>
                <a:ext cx="5287864" cy="142108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HK" sz="1050" spc="100" dirty="0"/>
                  <a:t>Leftover</a:t>
                </a:r>
                <a:endParaRPr kumimoji="1" lang="zh-HK" altLang="en-US" sz="1050" spc="100" dirty="0"/>
              </a:p>
            </p:txBody>
          </p:sp>
          <p:sp>
            <p:nvSpPr>
              <p:cNvPr id="56" name="三角形 55">
                <a:extLst>
                  <a:ext uri="{FF2B5EF4-FFF2-40B4-BE49-F238E27FC236}">
                    <a16:creationId xmlns:a16="http://schemas.microsoft.com/office/drawing/2014/main" id="{2BC710D0-A514-6246-A6AA-6E395C5EAA4B}"/>
                  </a:ext>
                </a:extLst>
              </p:cNvPr>
              <p:cNvSpPr/>
              <p:nvPr/>
            </p:nvSpPr>
            <p:spPr>
              <a:xfrm rot="10800000">
                <a:off x="7765992" y="-2124201"/>
                <a:ext cx="791185" cy="682056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HK" altLang="en-US"/>
              </a:p>
            </p:txBody>
          </p:sp>
        </p:grpSp>
        <p:grpSp>
          <p:nvGrpSpPr>
            <p:cNvPr id="47" name="群組 46">
              <a:extLst>
                <a:ext uri="{FF2B5EF4-FFF2-40B4-BE49-F238E27FC236}">
                  <a16:creationId xmlns:a16="http://schemas.microsoft.com/office/drawing/2014/main" id="{99B9150F-4DDD-5642-A1AC-52FD8D395C61}"/>
                </a:ext>
              </a:extLst>
            </p:cNvPr>
            <p:cNvGrpSpPr/>
            <p:nvPr/>
          </p:nvGrpSpPr>
          <p:grpSpPr>
            <a:xfrm>
              <a:off x="2311761" y="214182"/>
              <a:ext cx="480260" cy="480260"/>
              <a:chOff x="2311761" y="210725"/>
              <a:chExt cx="480260" cy="480260"/>
            </a:xfrm>
          </p:grpSpPr>
          <p:sp>
            <p:nvSpPr>
              <p:cNvPr id="51" name="橢圓 50">
                <a:extLst>
                  <a:ext uri="{FF2B5EF4-FFF2-40B4-BE49-F238E27FC236}">
                    <a16:creationId xmlns:a16="http://schemas.microsoft.com/office/drawing/2014/main" id="{23AED7CC-12F9-D248-9861-36C31C1D4FF1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0800000">
                <a:off x="2311761" y="210725"/>
                <a:ext cx="480260" cy="48026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HK" altLang="en-US" sz="13800" dirty="0"/>
              </a:p>
            </p:txBody>
          </p:sp>
          <p:pic>
            <p:nvPicPr>
              <p:cNvPr id="52" name="圖形 51" descr="向右插入號 以實心填滿">
                <a:extLst>
                  <a:ext uri="{FF2B5EF4-FFF2-40B4-BE49-F238E27FC236}">
                    <a16:creationId xmlns:a16="http://schemas.microsoft.com/office/drawing/2014/main" id="{6751E1A7-C981-8D43-B3DC-4CAD871AE9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p:blipFill>
            <p:spPr>
              <a:xfrm rot="10800000">
                <a:off x="2311761" y="226215"/>
                <a:ext cx="449280" cy="449279"/>
              </a:xfrm>
              <a:prstGeom prst="rect">
                <a:avLst/>
              </a:prstGeom>
            </p:spPr>
          </p:pic>
        </p:grpSp>
        <p:grpSp>
          <p:nvGrpSpPr>
            <p:cNvPr id="48" name="群組 47">
              <a:extLst>
                <a:ext uri="{FF2B5EF4-FFF2-40B4-BE49-F238E27FC236}">
                  <a16:creationId xmlns:a16="http://schemas.microsoft.com/office/drawing/2014/main" id="{278C6A37-D0B9-2441-ACE4-69C501B98482}"/>
                </a:ext>
              </a:extLst>
            </p:cNvPr>
            <p:cNvGrpSpPr/>
            <p:nvPr/>
          </p:nvGrpSpPr>
          <p:grpSpPr>
            <a:xfrm rot="10800000">
              <a:off x="3058501" y="214182"/>
              <a:ext cx="480260" cy="480260"/>
              <a:chOff x="2311761" y="210725"/>
              <a:chExt cx="480260" cy="480260"/>
            </a:xfrm>
          </p:grpSpPr>
          <p:sp>
            <p:nvSpPr>
              <p:cNvPr id="49" name="橢圓 48">
                <a:extLst>
                  <a:ext uri="{FF2B5EF4-FFF2-40B4-BE49-F238E27FC236}">
                    <a16:creationId xmlns:a16="http://schemas.microsoft.com/office/drawing/2014/main" id="{CB0698C5-1F51-A240-8488-BB459F7964E0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0800000">
                <a:off x="2311761" y="210725"/>
                <a:ext cx="480260" cy="48026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HK" altLang="en-US" sz="13800" dirty="0"/>
              </a:p>
            </p:txBody>
          </p:sp>
          <p:pic>
            <p:nvPicPr>
              <p:cNvPr id="50" name="圖形 49" descr="向右插入號 以實心填滿">
                <a:extLst>
                  <a:ext uri="{FF2B5EF4-FFF2-40B4-BE49-F238E27FC236}">
                    <a16:creationId xmlns:a16="http://schemas.microsoft.com/office/drawing/2014/main" id="{87BFCD6B-D82D-9849-98C1-A1E5B6C58D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/>
              </a:stretch>
            </p:blipFill>
            <p:spPr>
              <a:xfrm rot="10800000">
                <a:off x="2311761" y="226215"/>
                <a:ext cx="449280" cy="449279"/>
              </a:xfrm>
              <a:prstGeom prst="rect">
                <a:avLst/>
              </a:prstGeom>
            </p:spPr>
          </p:pic>
        </p:grpSp>
      </p:grpSp>
      <p:pic>
        <p:nvPicPr>
          <p:cNvPr id="3" name="圖片 2">
            <a:extLst>
              <a:ext uri="{FF2B5EF4-FFF2-40B4-BE49-F238E27FC236}">
                <a16:creationId xmlns:a16="http://schemas.microsoft.com/office/drawing/2014/main" id="{4ED24AE2-E5F6-BD4F-8538-2950DFACDF18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2267005" y="845617"/>
            <a:ext cx="9720000" cy="5120832"/>
          </a:xfrm>
          <a:prstGeom prst="rect">
            <a:avLst/>
          </a:prstGeom>
        </p:spPr>
      </p:pic>
      <p:sp>
        <p:nvSpPr>
          <p:cNvPr id="27" name="矩形 26">
            <a:extLst>
              <a:ext uri="{FF2B5EF4-FFF2-40B4-BE49-F238E27FC236}">
                <a16:creationId xmlns:a16="http://schemas.microsoft.com/office/drawing/2014/main" id="{B861A92B-54F7-0A4F-AE9A-0C1ECB406FC5}"/>
              </a:ext>
            </a:extLst>
          </p:cNvPr>
          <p:cNvSpPr/>
          <p:nvPr/>
        </p:nvSpPr>
        <p:spPr>
          <a:xfrm>
            <a:off x="4202009" y="946347"/>
            <a:ext cx="6972810" cy="4582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HK" altLang="en-US"/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56887A50-4346-F548-B700-702AB083C40B}"/>
              </a:ext>
            </a:extLst>
          </p:cNvPr>
          <p:cNvSpPr/>
          <p:nvPr/>
        </p:nvSpPr>
        <p:spPr>
          <a:xfrm>
            <a:off x="11174819" y="981097"/>
            <a:ext cx="720418" cy="41437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HK" altLang="en-US"/>
          </a:p>
        </p:txBody>
      </p:sp>
      <p:grpSp>
        <p:nvGrpSpPr>
          <p:cNvPr id="57" name="群組 56">
            <a:extLst>
              <a:ext uri="{FF2B5EF4-FFF2-40B4-BE49-F238E27FC236}">
                <a16:creationId xmlns:a16="http://schemas.microsoft.com/office/drawing/2014/main" id="{F8326539-4871-6741-BD71-A333B28F3BD3}"/>
              </a:ext>
            </a:extLst>
          </p:cNvPr>
          <p:cNvGrpSpPr/>
          <p:nvPr/>
        </p:nvGrpSpPr>
        <p:grpSpPr>
          <a:xfrm>
            <a:off x="4202009" y="841638"/>
            <a:ext cx="7806678" cy="5120832"/>
            <a:chOff x="4202009" y="841638"/>
            <a:chExt cx="7806678" cy="5120832"/>
          </a:xfrm>
        </p:grpSpPr>
        <p:pic>
          <p:nvPicPr>
            <p:cNvPr id="60" name="圖片 59">
              <a:extLst>
                <a:ext uri="{FF2B5EF4-FFF2-40B4-BE49-F238E27FC236}">
                  <a16:creationId xmlns:a16="http://schemas.microsoft.com/office/drawing/2014/main" id="{FBEB5269-63D3-D645-A562-77F42BF6F7A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3"/>
            <a:srcRect l="19907" t="-122" r="-222" b="121"/>
            <a:stretch/>
          </p:blipFill>
          <p:spPr>
            <a:xfrm>
              <a:off x="4202009" y="841638"/>
              <a:ext cx="7806678" cy="5120832"/>
            </a:xfrm>
            <a:prstGeom prst="rect">
              <a:avLst/>
            </a:prstGeom>
          </p:spPr>
        </p:pic>
        <p:sp>
          <p:nvSpPr>
            <p:cNvPr id="2" name="文字方塊 1">
              <a:extLst>
                <a:ext uri="{FF2B5EF4-FFF2-40B4-BE49-F238E27FC236}">
                  <a16:creationId xmlns:a16="http://schemas.microsoft.com/office/drawing/2014/main" id="{92266300-DCEF-B74C-8F32-FC4EAA480217}"/>
                </a:ext>
              </a:extLst>
            </p:cNvPr>
            <p:cNvSpPr txBox="1"/>
            <p:nvPr/>
          </p:nvSpPr>
          <p:spPr>
            <a:xfrm>
              <a:off x="11484792" y="1059469"/>
              <a:ext cx="49186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HK" sz="1100" dirty="0"/>
                <a:t>18%</a:t>
              </a:r>
              <a:endParaRPr kumimoji="1" lang="zh-HK" altLang="en-US" sz="1100" dirty="0"/>
            </a:p>
          </p:txBody>
        </p:sp>
        <p:sp>
          <p:nvSpPr>
            <p:cNvPr id="63" name="文字方塊 62">
              <a:extLst>
                <a:ext uri="{FF2B5EF4-FFF2-40B4-BE49-F238E27FC236}">
                  <a16:creationId xmlns:a16="http://schemas.microsoft.com/office/drawing/2014/main" id="{D9718157-A896-884C-B73E-25B07835C65B}"/>
                </a:ext>
              </a:extLst>
            </p:cNvPr>
            <p:cNvSpPr txBox="1"/>
            <p:nvPr/>
          </p:nvSpPr>
          <p:spPr>
            <a:xfrm>
              <a:off x="10712909" y="1533533"/>
              <a:ext cx="49186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HK" sz="1100" dirty="0"/>
                <a:t>16%</a:t>
              </a:r>
              <a:endParaRPr kumimoji="1" lang="zh-HK" altLang="en-US" sz="1100" dirty="0"/>
            </a:p>
          </p:txBody>
        </p:sp>
        <p:sp>
          <p:nvSpPr>
            <p:cNvPr id="64" name="文字方塊 63">
              <a:extLst>
                <a:ext uri="{FF2B5EF4-FFF2-40B4-BE49-F238E27FC236}">
                  <a16:creationId xmlns:a16="http://schemas.microsoft.com/office/drawing/2014/main" id="{50AE6A28-B384-CD4B-A2CC-7FEF63670280}"/>
                </a:ext>
              </a:extLst>
            </p:cNvPr>
            <p:cNvSpPr txBox="1"/>
            <p:nvPr/>
          </p:nvSpPr>
          <p:spPr>
            <a:xfrm>
              <a:off x="8461911" y="1998838"/>
              <a:ext cx="49186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HK" sz="1100" dirty="0"/>
                <a:t>11%</a:t>
              </a:r>
              <a:endParaRPr kumimoji="1" lang="zh-HK" altLang="en-US" sz="1100" dirty="0"/>
            </a:p>
          </p:txBody>
        </p:sp>
        <p:sp>
          <p:nvSpPr>
            <p:cNvPr id="65" name="文字方塊 64">
              <a:extLst>
                <a:ext uri="{FF2B5EF4-FFF2-40B4-BE49-F238E27FC236}">
                  <a16:creationId xmlns:a16="http://schemas.microsoft.com/office/drawing/2014/main" id="{D462427D-DF35-FA4C-BA82-303BE1D302D3}"/>
                </a:ext>
              </a:extLst>
            </p:cNvPr>
            <p:cNvSpPr txBox="1"/>
            <p:nvPr/>
          </p:nvSpPr>
          <p:spPr>
            <a:xfrm>
              <a:off x="8259012" y="2465879"/>
              <a:ext cx="49186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HK" sz="1100" dirty="0"/>
                <a:t>10%</a:t>
              </a:r>
              <a:endParaRPr kumimoji="1" lang="zh-HK" altLang="en-US" sz="1100" dirty="0"/>
            </a:p>
          </p:txBody>
        </p:sp>
        <p:sp>
          <p:nvSpPr>
            <p:cNvPr id="66" name="文字方塊 65">
              <a:extLst>
                <a:ext uri="{FF2B5EF4-FFF2-40B4-BE49-F238E27FC236}">
                  <a16:creationId xmlns:a16="http://schemas.microsoft.com/office/drawing/2014/main" id="{83E6CF8E-76EF-C347-939F-72D75D84E799}"/>
                </a:ext>
              </a:extLst>
            </p:cNvPr>
            <p:cNvSpPr txBox="1"/>
            <p:nvPr/>
          </p:nvSpPr>
          <p:spPr>
            <a:xfrm>
              <a:off x="6378215" y="2923324"/>
              <a:ext cx="49186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HK" sz="1100" dirty="0"/>
                <a:t>5%</a:t>
              </a:r>
              <a:endParaRPr kumimoji="1" lang="zh-HK" altLang="en-US" sz="1100" dirty="0"/>
            </a:p>
          </p:txBody>
        </p:sp>
        <p:sp>
          <p:nvSpPr>
            <p:cNvPr id="67" name="文字方塊 66">
              <a:extLst>
                <a:ext uri="{FF2B5EF4-FFF2-40B4-BE49-F238E27FC236}">
                  <a16:creationId xmlns:a16="http://schemas.microsoft.com/office/drawing/2014/main" id="{CA93902E-16BF-444F-AB5A-EBBA797C3E6D}"/>
                </a:ext>
              </a:extLst>
            </p:cNvPr>
            <p:cNvSpPr txBox="1"/>
            <p:nvPr/>
          </p:nvSpPr>
          <p:spPr>
            <a:xfrm>
              <a:off x="6322782" y="3380538"/>
              <a:ext cx="49186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HK" sz="1100" dirty="0"/>
                <a:t>5%</a:t>
              </a:r>
              <a:endParaRPr kumimoji="1" lang="zh-HK" altLang="en-US" sz="1100" dirty="0"/>
            </a:p>
          </p:txBody>
        </p:sp>
        <p:sp>
          <p:nvSpPr>
            <p:cNvPr id="68" name="文字方塊 67">
              <a:extLst>
                <a:ext uri="{FF2B5EF4-FFF2-40B4-BE49-F238E27FC236}">
                  <a16:creationId xmlns:a16="http://schemas.microsoft.com/office/drawing/2014/main" id="{60905142-CA41-8843-89BA-AE0B9004E60A}"/>
                </a:ext>
              </a:extLst>
            </p:cNvPr>
            <p:cNvSpPr txBox="1"/>
            <p:nvPr/>
          </p:nvSpPr>
          <p:spPr>
            <a:xfrm>
              <a:off x="5703084" y="3856478"/>
              <a:ext cx="49186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HK" sz="1100" dirty="0"/>
                <a:t>4%</a:t>
              </a:r>
              <a:endParaRPr kumimoji="1" lang="zh-HK" altLang="en-US" sz="1100" dirty="0"/>
            </a:p>
          </p:txBody>
        </p:sp>
        <p:sp>
          <p:nvSpPr>
            <p:cNvPr id="69" name="文字方塊 68">
              <a:extLst>
                <a:ext uri="{FF2B5EF4-FFF2-40B4-BE49-F238E27FC236}">
                  <a16:creationId xmlns:a16="http://schemas.microsoft.com/office/drawing/2014/main" id="{5B7E8F38-F16A-CC42-B445-92ACC4BF8022}"/>
                </a:ext>
              </a:extLst>
            </p:cNvPr>
            <p:cNvSpPr txBox="1"/>
            <p:nvPr/>
          </p:nvSpPr>
          <p:spPr>
            <a:xfrm>
              <a:off x="4984117" y="4312612"/>
              <a:ext cx="49186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HK" sz="1100" dirty="0"/>
                <a:t>2%</a:t>
              </a:r>
              <a:endParaRPr kumimoji="1" lang="zh-HK" altLang="en-US" sz="1100" dirty="0"/>
            </a:p>
          </p:txBody>
        </p:sp>
        <p:sp>
          <p:nvSpPr>
            <p:cNvPr id="70" name="文字方塊 69">
              <a:extLst>
                <a:ext uri="{FF2B5EF4-FFF2-40B4-BE49-F238E27FC236}">
                  <a16:creationId xmlns:a16="http://schemas.microsoft.com/office/drawing/2014/main" id="{ADE32988-C1A3-7945-B6B0-8834C661EFDF}"/>
                </a:ext>
              </a:extLst>
            </p:cNvPr>
            <p:cNvSpPr txBox="1"/>
            <p:nvPr/>
          </p:nvSpPr>
          <p:spPr>
            <a:xfrm>
              <a:off x="4858611" y="4775002"/>
              <a:ext cx="49186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HK" sz="1100" dirty="0"/>
                <a:t>2%</a:t>
              </a:r>
              <a:endParaRPr kumimoji="1" lang="zh-HK" altLang="en-US" sz="1100" dirty="0"/>
            </a:p>
          </p:txBody>
        </p:sp>
        <p:sp>
          <p:nvSpPr>
            <p:cNvPr id="71" name="文字方塊 70">
              <a:extLst>
                <a:ext uri="{FF2B5EF4-FFF2-40B4-BE49-F238E27FC236}">
                  <a16:creationId xmlns:a16="http://schemas.microsoft.com/office/drawing/2014/main" id="{149A6375-305E-3840-919A-31C4C19B04FC}"/>
                </a:ext>
              </a:extLst>
            </p:cNvPr>
            <p:cNvSpPr txBox="1"/>
            <p:nvPr/>
          </p:nvSpPr>
          <p:spPr>
            <a:xfrm>
              <a:off x="4772550" y="5234082"/>
              <a:ext cx="49186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HK" sz="1100" dirty="0"/>
                <a:t>2%</a:t>
              </a:r>
              <a:endParaRPr kumimoji="1" lang="zh-HK" altLang="en-US" sz="1100" dirty="0"/>
            </a:p>
          </p:txBody>
        </p:sp>
      </p:grpSp>
    </p:spTree>
    <p:extLst>
      <p:ext uri="{BB962C8B-B14F-4D97-AF65-F5344CB8AC3E}">
        <p14:creationId xmlns:p14="http://schemas.microsoft.com/office/powerpoint/2010/main" val="1938218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矩形 68">
            <a:extLst>
              <a:ext uri="{FF2B5EF4-FFF2-40B4-BE49-F238E27FC236}">
                <a16:creationId xmlns:a16="http://schemas.microsoft.com/office/drawing/2014/main" id="{AF5C6FB8-BBA0-4D44-9F96-C8BF9FB1E0D9}"/>
              </a:ext>
            </a:extLst>
          </p:cNvPr>
          <p:cNvSpPr/>
          <p:nvPr/>
        </p:nvSpPr>
        <p:spPr>
          <a:xfrm>
            <a:off x="2062011" y="0"/>
            <a:ext cx="10129989" cy="6096000"/>
          </a:xfrm>
          <a:prstGeom prst="rect">
            <a:avLst/>
          </a:prstGeom>
          <a:gradFill flip="none" rotWithShape="1">
            <a:gsLst>
              <a:gs pos="60000">
                <a:srgbClr val="101C32"/>
              </a:gs>
              <a:gs pos="0">
                <a:schemeClr val="bg1"/>
              </a:gs>
              <a:gs pos="100000">
                <a:schemeClr val="accent1">
                  <a:lumMod val="50000"/>
                </a:schemeClr>
              </a:gs>
            </a:gsLst>
            <a:lin ang="14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HK" altLang="en-US"/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23460C62-335A-DE42-B015-E48F764E2CCA}"/>
              </a:ext>
            </a:extLst>
          </p:cNvPr>
          <p:cNvGrpSpPr/>
          <p:nvPr/>
        </p:nvGrpSpPr>
        <p:grpSpPr>
          <a:xfrm>
            <a:off x="270446" y="959923"/>
            <a:ext cx="1685676" cy="3351192"/>
            <a:chOff x="270446" y="959923"/>
            <a:chExt cx="1685676" cy="3351192"/>
          </a:xfrm>
        </p:grpSpPr>
        <p:grpSp>
          <p:nvGrpSpPr>
            <p:cNvPr id="5" name="群組 4">
              <a:extLst>
                <a:ext uri="{FF2B5EF4-FFF2-40B4-BE49-F238E27FC236}">
                  <a16:creationId xmlns:a16="http://schemas.microsoft.com/office/drawing/2014/main" id="{0E100B84-FBE2-244D-8921-75C5B3F28EF7}"/>
                </a:ext>
              </a:extLst>
            </p:cNvPr>
            <p:cNvGrpSpPr/>
            <p:nvPr/>
          </p:nvGrpSpPr>
          <p:grpSpPr>
            <a:xfrm>
              <a:off x="270446" y="959923"/>
              <a:ext cx="1685676" cy="280800"/>
              <a:chOff x="189420" y="983073"/>
              <a:chExt cx="1680309" cy="278851"/>
            </a:xfrm>
          </p:grpSpPr>
          <p:sp>
            <p:nvSpPr>
              <p:cNvPr id="24" name="矩形 23" descr="Life ring">
                <a:extLst>
                  <a:ext uri="{FF2B5EF4-FFF2-40B4-BE49-F238E27FC236}">
                    <a16:creationId xmlns:a16="http://schemas.microsoft.com/office/drawing/2014/main" id="{694E44B2-F5C9-2D47-B206-BC73D6AB3FB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9420" y="983073"/>
                <a:ext cx="324000" cy="278851"/>
              </a:xfrm>
              <a:prstGeom prst="rect">
                <a:avLst/>
              </a:prstGeom>
              <a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2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25" name="文字方塊 24">
                <a:extLst>
                  <a:ext uri="{FF2B5EF4-FFF2-40B4-BE49-F238E27FC236}">
                    <a16:creationId xmlns:a16="http://schemas.microsoft.com/office/drawing/2014/main" id="{7594AF90-5071-6A48-838D-E94D85CC438C}"/>
                  </a:ext>
                </a:extLst>
              </p:cNvPr>
              <p:cNvSpPr txBox="1"/>
              <p:nvPr/>
            </p:nvSpPr>
            <p:spPr>
              <a:xfrm>
                <a:off x="691217" y="988493"/>
                <a:ext cx="1178512" cy="268011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lvl="0" defTabSz="844550"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altLang="zh-HK" sz="1000" dirty="0">
                    <a:solidFill>
                      <a:schemeClr val="tx1">
                        <a:lumMod val="50000"/>
                      </a:schemeClr>
                    </a:solidFill>
                  </a:rPr>
                  <a:t>What we do with Spotipy</a:t>
                </a:r>
              </a:p>
            </p:txBody>
          </p:sp>
        </p:grpSp>
        <p:grpSp>
          <p:nvGrpSpPr>
            <p:cNvPr id="6" name="群組 5">
              <a:extLst>
                <a:ext uri="{FF2B5EF4-FFF2-40B4-BE49-F238E27FC236}">
                  <a16:creationId xmlns:a16="http://schemas.microsoft.com/office/drawing/2014/main" id="{14DE0CDE-B5C4-164D-950A-4721803EBA72}"/>
                </a:ext>
              </a:extLst>
            </p:cNvPr>
            <p:cNvGrpSpPr/>
            <p:nvPr/>
          </p:nvGrpSpPr>
          <p:grpSpPr>
            <a:xfrm>
              <a:off x="270446" y="1469204"/>
              <a:ext cx="1685676" cy="280800"/>
              <a:chOff x="189420" y="1492354"/>
              <a:chExt cx="1680309" cy="278851"/>
            </a:xfrm>
          </p:grpSpPr>
          <p:sp>
            <p:nvSpPr>
              <p:cNvPr id="22" name="矩形 21" descr="美元">
                <a:extLst>
                  <a:ext uri="{FF2B5EF4-FFF2-40B4-BE49-F238E27FC236}">
                    <a16:creationId xmlns:a16="http://schemas.microsoft.com/office/drawing/2014/main" id="{58784283-E2F9-474D-AA52-B40E11F5445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9420" y="1492354"/>
                <a:ext cx="324000" cy="278851"/>
              </a:xfrm>
              <a:prstGeom prst="rect">
                <a:avLst/>
              </a:prstGeom>
              <a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3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9A5E8F6D-BEEB-4847-AF02-0AE836C275F0}"/>
                  </a:ext>
                </a:extLst>
              </p:cNvPr>
              <p:cNvSpPr txBox="1"/>
              <p:nvPr/>
            </p:nvSpPr>
            <p:spPr>
              <a:xfrm>
                <a:off x="691217" y="1497774"/>
                <a:ext cx="1178512" cy="268011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defTabSz="844550">
                  <a:lnSpc>
                    <a:spcPct val="10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Business</a:t>
                </a:r>
                <a:r>
                  <a:rPr lang="zh-HK" altLang="en-US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 </a:t>
                </a:r>
                <a:r>
                  <a:rPr lang="en-US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value</a:t>
                </a:r>
                <a:r>
                  <a:rPr lang="en-US" altLang="zh-HK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s</a:t>
                </a:r>
                <a:endParaRPr lang="en-US" sz="1000" kern="1200" dirty="0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7" name="群組 6">
              <a:extLst>
                <a:ext uri="{FF2B5EF4-FFF2-40B4-BE49-F238E27FC236}">
                  <a16:creationId xmlns:a16="http://schemas.microsoft.com/office/drawing/2014/main" id="{3B5D0785-0B9B-EB4B-8EA2-8061AE66C980}"/>
                </a:ext>
              </a:extLst>
            </p:cNvPr>
            <p:cNvGrpSpPr/>
            <p:nvPr/>
          </p:nvGrpSpPr>
          <p:grpSpPr>
            <a:xfrm>
              <a:off x="270446" y="1978485"/>
              <a:ext cx="1685676" cy="280800"/>
              <a:chOff x="189420" y="2001635"/>
              <a:chExt cx="1680309" cy="278851"/>
            </a:xfrm>
          </p:grpSpPr>
          <p:sp>
            <p:nvSpPr>
              <p:cNvPr id="20" name="矩形 19" descr="彩虹">
                <a:extLst>
                  <a:ext uri="{FF2B5EF4-FFF2-40B4-BE49-F238E27FC236}">
                    <a16:creationId xmlns:a16="http://schemas.microsoft.com/office/drawing/2014/main" id="{6103FC2C-2A82-C846-8D16-21F5F16467C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9420" y="2001635"/>
                <a:ext cx="324000" cy="278851"/>
              </a:xfrm>
              <a:prstGeom prst="rect">
                <a:avLst/>
              </a:prstGeom>
              <a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4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212BF6DC-A7FD-4B4D-903C-44C401A4B0BA}"/>
                  </a:ext>
                </a:extLst>
              </p:cNvPr>
              <p:cNvSpPr txBox="1"/>
              <p:nvPr/>
            </p:nvSpPr>
            <p:spPr>
              <a:xfrm>
                <a:off x="691217" y="2007055"/>
                <a:ext cx="1178512" cy="268011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defTabSz="844550">
                  <a:lnSpc>
                    <a:spcPct val="10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altLang="zh-HK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Data</a:t>
                </a:r>
                <a:r>
                  <a:rPr lang="zh-HK" altLang="en-US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 </a:t>
                </a:r>
                <a:r>
                  <a:rPr lang="en-US" altLang="zh-HK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collection</a:t>
                </a:r>
                <a:endParaRPr lang="en-US" sz="1000" kern="1200" dirty="0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8" name="群組 7">
              <a:extLst>
                <a:ext uri="{FF2B5EF4-FFF2-40B4-BE49-F238E27FC236}">
                  <a16:creationId xmlns:a16="http://schemas.microsoft.com/office/drawing/2014/main" id="{7C6EA03B-5C3C-514A-99B2-A7D5DB958EEC}"/>
                </a:ext>
              </a:extLst>
            </p:cNvPr>
            <p:cNvGrpSpPr/>
            <p:nvPr/>
          </p:nvGrpSpPr>
          <p:grpSpPr>
            <a:xfrm>
              <a:off x="292378" y="2487766"/>
              <a:ext cx="1641669" cy="280800"/>
              <a:chOff x="219872" y="2510916"/>
              <a:chExt cx="1636442" cy="278851"/>
            </a:xfrm>
          </p:grpSpPr>
          <p:sp>
            <p:nvSpPr>
              <p:cNvPr id="18" name="矩形 17" descr="Mop and bucket">
                <a:extLst>
                  <a:ext uri="{FF2B5EF4-FFF2-40B4-BE49-F238E27FC236}">
                    <a16:creationId xmlns:a16="http://schemas.microsoft.com/office/drawing/2014/main" id="{D4317693-1CAB-8A45-996B-580B414405C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19872" y="2510916"/>
                <a:ext cx="324000" cy="278851"/>
              </a:xfrm>
              <a:prstGeom prst="rect">
                <a:avLst/>
              </a:prstGeom>
              <a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5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589C1E34-87F8-964F-BBF0-0FDBC2A1958E}"/>
                  </a:ext>
                </a:extLst>
              </p:cNvPr>
              <p:cNvSpPr txBox="1"/>
              <p:nvPr/>
            </p:nvSpPr>
            <p:spPr>
              <a:xfrm>
                <a:off x="677802" y="2516336"/>
                <a:ext cx="1178512" cy="268011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defTabSz="844550">
                  <a:lnSpc>
                    <a:spcPct val="10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altLang="zh-HK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Data</a:t>
                </a:r>
                <a:r>
                  <a:rPr lang="zh-HK" altLang="en-US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 </a:t>
                </a:r>
                <a:r>
                  <a:rPr lang="en-US" altLang="zh-HK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processing</a:t>
                </a:r>
                <a:endParaRPr lang="en-US" sz="1000" kern="1200" dirty="0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9" name="群組 8">
              <a:extLst>
                <a:ext uri="{FF2B5EF4-FFF2-40B4-BE49-F238E27FC236}">
                  <a16:creationId xmlns:a16="http://schemas.microsoft.com/office/drawing/2014/main" id="{F9863241-FB52-B247-BBF2-5D3198AFBDB8}"/>
                </a:ext>
              </a:extLst>
            </p:cNvPr>
            <p:cNvGrpSpPr/>
            <p:nvPr/>
          </p:nvGrpSpPr>
          <p:grpSpPr>
            <a:xfrm>
              <a:off x="285672" y="2997047"/>
              <a:ext cx="1655126" cy="280800"/>
              <a:chOff x="219872" y="3020197"/>
              <a:chExt cx="1649857" cy="278851"/>
            </a:xfrm>
          </p:grpSpPr>
          <p:sp>
            <p:nvSpPr>
              <p:cNvPr id="16" name="矩形 15" descr="研究">
                <a:extLst>
                  <a:ext uri="{FF2B5EF4-FFF2-40B4-BE49-F238E27FC236}">
                    <a16:creationId xmlns:a16="http://schemas.microsoft.com/office/drawing/2014/main" id="{388417A2-AA2A-414D-8E47-E53A1859841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19872" y="3020197"/>
                <a:ext cx="324000" cy="278851"/>
              </a:xfrm>
              <a:prstGeom prst="rect">
                <a:avLst/>
              </a:prstGeom>
              <a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6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93307061-29B0-A946-874E-05E861A32D81}"/>
                  </a:ext>
                </a:extLst>
              </p:cNvPr>
              <p:cNvSpPr txBox="1"/>
              <p:nvPr/>
            </p:nvSpPr>
            <p:spPr>
              <a:xfrm>
                <a:off x="691217" y="3025617"/>
                <a:ext cx="1178512" cy="268011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defTabSz="844550">
                  <a:lnSpc>
                    <a:spcPct val="10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altLang="zh-HK" sz="1000" kern="1200" dirty="0">
                    <a:solidFill>
                      <a:schemeClr val="tx1"/>
                    </a:solidFill>
                  </a:rPr>
                  <a:t>Findings</a:t>
                </a:r>
                <a:endParaRPr lang="en-US" sz="1000" kern="12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0" name="群組 9">
              <a:extLst>
                <a:ext uri="{FF2B5EF4-FFF2-40B4-BE49-F238E27FC236}">
                  <a16:creationId xmlns:a16="http://schemas.microsoft.com/office/drawing/2014/main" id="{CD04EB9D-DF0C-B04F-982C-023BB7ED2EA9}"/>
                </a:ext>
              </a:extLst>
            </p:cNvPr>
            <p:cNvGrpSpPr/>
            <p:nvPr/>
          </p:nvGrpSpPr>
          <p:grpSpPr>
            <a:xfrm>
              <a:off x="292378" y="3521033"/>
              <a:ext cx="1641669" cy="280800"/>
              <a:chOff x="219872" y="3544183"/>
              <a:chExt cx="1636442" cy="278851"/>
            </a:xfrm>
          </p:grpSpPr>
          <p:sp>
            <p:nvSpPr>
              <p:cNvPr id="14" name="矩形 13" descr="鞋印">
                <a:extLst>
                  <a:ext uri="{FF2B5EF4-FFF2-40B4-BE49-F238E27FC236}">
                    <a16:creationId xmlns:a16="http://schemas.microsoft.com/office/drawing/2014/main" id="{F1997A46-D7BE-5E44-94F6-DFA3749B932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19872" y="3544183"/>
                <a:ext cx="324000" cy="278851"/>
              </a:xfrm>
              <a:prstGeom prst="rect">
                <a:avLst/>
              </a:prstGeom>
              <a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4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2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D6886C24-2FBB-BB48-B2BD-9A877996A7AF}"/>
                  </a:ext>
                </a:extLst>
              </p:cNvPr>
              <p:cNvSpPr txBox="1"/>
              <p:nvPr/>
            </p:nvSpPr>
            <p:spPr>
              <a:xfrm>
                <a:off x="677802" y="3549603"/>
                <a:ext cx="1178512" cy="268011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defTabSz="844550">
                  <a:lnSpc>
                    <a:spcPct val="10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altLang="zh-HK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Challenges</a:t>
                </a:r>
                <a:r>
                  <a:rPr lang="zh-HK" altLang="en-US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 </a:t>
                </a:r>
                <a:r>
                  <a:rPr lang="en-US" altLang="zh-HK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and</a:t>
                </a:r>
                <a:r>
                  <a:rPr lang="zh-HK" altLang="en-US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 </a:t>
                </a:r>
                <a:r>
                  <a:rPr lang="en-US" altLang="zh-HK" sz="1000" dirty="0">
                    <a:solidFill>
                      <a:schemeClr val="tx1">
                        <a:lumMod val="50000"/>
                      </a:schemeClr>
                    </a:solidFill>
                  </a:rPr>
                  <a:t>next</a:t>
                </a:r>
                <a:r>
                  <a:rPr lang="zh-HK" altLang="en-US" sz="1000" dirty="0">
                    <a:solidFill>
                      <a:schemeClr val="tx1">
                        <a:lumMod val="50000"/>
                      </a:schemeClr>
                    </a:solidFill>
                  </a:rPr>
                  <a:t> </a:t>
                </a:r>
                <a:r>
                  <a:rPr lang="en-US" altLang="zh-HK" sz="1000" dirty="0">
                    <a:solidFill>
                      <a:schemeClr val="tx1">
                        <a:lumMod val="50000"/>
                      </a:schemeClr>
                    </a:solidFill>
                  </a:rPr>
                  <a:t>steps</a:t>
                </a:r>
                <a:endParaRPr lang="en-US" sz="1000" kern="1200" dirty="0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11" name="群組 10">
              <a:extLst>
                <a:ext uri="{FF2B5EF4-FFF2-40B4-BE49-F238E27FC236}">
                  <a16:creationId xmlns:a16="http://schemas.microsoft.com/office/drawing/2014/main" id="{04F65093-404C-C348-9CAF-AD2F173D5F0C}"/>
                </a:ext>
              </a:extLst>
            </p:cNvPr>
            <p:cNvGrpSpPr/>
            <p:nvPr/>
          </p:nvGrpSpPr>
          <p:grpSpPr>
            <a:xfrm>
              <a:off x="292378" y="4030315"/>
              <a:ext cx="1641669" cy="280800"/>
              <a:chOff x="219872" y="4053465"/>
              <a:chExt cx="1636442" cy="278851"/>
            </a:xfrm>
          </p:grpSpPr>
          <p:sp>
            <p:nvSpPr>
              <p:cNvPr id="12" name="矩形 11" descr="星星">
                <a:extLst>
                  <a:ext uri="{FF2B5EF4-FFF2-40B4-BE49-F238E27FC236}">
                    <a16:creationId xmlns:a16="http://schemas.microsoft.com/office/drawing/2014/main" id="{37E4DDC0-5028-2743-BC1B-609FBA4A6D1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19872" y="4053465"/>
                <a:ext cx="324000" cy="278851"/>
              </a:xfrm>
              <a:prstGeom prst="rect">
                <a:avLst/>
              </a:prstGeom>
              <a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6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3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D3A6E90D-843C-ED47-8A36-EDC5BD5D023E}"/>
                  </a:ext>
                </a:extLst>
              </p:cNvPr>
              <p:cNvSpPr txBox="1"/>
              <p:nvPr/>
            </p:nvSpPr>
            <p:spPr>
              <a:xfrm>
                <a:off x="677802" y="4058885"/>
                <a:ext cx="1178512" cy="268011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defTabSz="844550">
                  <a:lnSpc>
                    <a:spcPct val="10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altLang="zh-HK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Conclusion</a:t>
                </a:r>
                <a:endParaRPr lang="en-US" sz="1000" kern="1200" dirty="0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</p:grpSp>
      </p:grpSp>
      <p:pic>
        <p:nvPicPr>
          <p:cNvPr id="26" name="Picture 2" descr="Slicing and Dicing Music Data for Fun and Profit">
            <a:extLst>
              <a:ext uri="{FF2B5EF4-FFF2-40B4-BE49-F238E27FC236}">
                <a16:creationId xmlns:a16="http://schemas.microsoft.com/office/drawing/2014/main" id="{95F0815C-A2D2-FB4F-A07C-04037F34FA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r="12500"/>
          <a:stretch/>
        </p:blipFill>
        <p:spPr bwMode="auto">
          <a:xfrm>
            <a:off x="127992" y="6183096"/>
            <a:ext cx="609941" cy="609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文字方塊 26">
            <a:extLst>
              <a:ext uri="{FF2B5EF4-FFF2-40B4-BE49-F238E27FC236}">
                <a16:creationId xmlns:a16="http://schemas.microsoft.com/office/drawing/2014/main" id="{0F541902-4757-254F-870D-7BA9AC9800A3}"/>
              </a:ext>
            </a:extLst>
          </p:cNvPr>
          <p:cNvSpPr txBox="1"/>
          <p:nvPr/>
        </p:nvSpPr>
        <p:spPr>
          <a:xfrm>
            <a:off x="773846" y="6312439"/>
            <a:ext cx="1283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HK" sz="1000" spc="60" dirty="0">
                <a:latin typeface="Arial" panose="020B0604020202020204" pitchFamily="34" charset="0"/>
                <a:cs typeface="Arial" panose="020B0604020202020204" pitchFamily="34" charset="0"/>
              </a:rPr>
              <a:t>Findings</a:t>
            </a:r>
          </a:p>
          <a:p>
            <a:r>
              <a:rPr kumimoji="1" lang="en-US" altLang="zh-HK" sz="800" spc="60" dirty="0">
                <a:latin typeface="Arial" panose="020B0604020202020204" pitchFamily="34" charset="0"/>
                <a:cs typeface="Arial" panose="020B0604020202020204" pitchFamily="34" charset="0"/>
              </a:rPr>
              <a:t>Leftover</a:t>
            </a:r>
            <a:endParaRPr kumimoji="1" lang="zh-HK" altLang="en-US" sz="800" spc="6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1" name="群組 40">
            <a:extLst>
              <a:ext uri="{FF2B5EF4-FFF2-40B4-BE49-F238E27FC236}">
                <a16:creationId xmlns:a16="http://schemas.microsoft.com/office/drawing/2014/main" id="{27FF1239-DCD4-E24E-B5C2-23ED0731DE75}"/>
              </a:ext>
            </a:extLst>
          </p:cNvPr>
          <p:cNvGrpSpPr/>
          <p:nvPr/>
        </p:nvGrpSpPr>
        <p:grpSpPr>
          <a:xfrm>
            <a:off x="2311761" y="195253"/>
            <a:ext cx="9696927" cy="515947"/>
            <a:chOff x="2311761" y="195253"/>
            <a:chExt cx="9696927" cy="515947"/>
          </a:xfrm>
        </p:grpSpPr>
        <p:grpSp>
          <p:nvGrpSpPr>
            <p:cNvPr id="42" name="群組 41">
              <a:extLst>
                <a:ext uri="{FF2B5EF4-FFF2-40B4-BE49-F238E27FC236}">
                  <a16:creationId xmlns:a16="http://schemas.microsoft.com/office/drawing/2014/main" id="{37377767-772C-9240-AB69-6CEDFDA030B7}"/>
                </a:ext>
              </a:extLst>
            </p:cNvPr>
            <p:cNvGrpSpPr/>
            <p:nvPr/>
          </p:nvGrpSpPr>
          <p:grpSpPr>
            <a:xfrm>
              <a:off x="10396799" y="195253"/>
              <a:ext cx="1611889" cy="515947"/>
              <a:chOff x="170942" y="-3226962"/>
              <a:chExt cx="9021184" cy="2887579"/>
            </a:xfrm>
          </p:grpSpPr>
          <p:sp>
            <p:nvSpPr>
              <p:cNvPr id="49" name="結束點 48">
                <a:extLst>
                  <a:ext uri="{FF2B5EF4-FFF2-40B4-BE49-F238E27FC236}">
                    <a16:creationId xmlns:a16="http://schemas.microsoft.com/office/drawing/2014/main" id="{2196165D-8505-154C-BE09-D56B37362B51}"/>
                  </a:ext>
                </a:extLst>
              </p:cNvPr>
              <p:cNvSpPr/>
              <p:nvPr/>
            </p:nvSpPr>
            <p:spPr>
              <a:xfrm>
                <a:off x="170942" y="-3226962"/>
                <a:ext cx="9021184" cy="2887579"/>
              </a:xfrm>
              <a:prstGeom prst="flowChartTerminator">
                <a:avLst/>
              </a:prstGeom>
              <a:solidFill>
                <a:schemeClr val="bg1">
                  <a:alpha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HK" altLang="en-US" sz="6600" spc="600" dirty="0"/>
              </a:p>
            </p:txBody>
          </p:sp>
          <p:pic>
            <p:nvPicPr>
              <p:cNvPr id="50" name="Picture 4" descr="ViuTV地獄白卡劇】《IT狗》(17) 星期一至五21:30 paypayduck已經成為連登仔嘅起底對象 | LIHKG 討論區">
                <a:extLst>
                  <a:ext uri="{FF2B5EF4-FFF2-40B4-BE49-F238E27FC236}">
                    <a16:creationId xmlns:a16="http://schemas.microsoft.com/office/drawing/2014/main" id="{FD8C7761-736F-DF43-9CE8-5B9F86FABF8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5854" t="9905" r="7484" b="40793"/>
              <a:stretch/>
            </p:blipFill>
            <p:spPr bwMode="auto">
              <a:xfrm>
                <a:off x="326365" y="-3133173"/>
                <a:ext cx="2700000" cy="2700000"/>
              </a:xfrm>
              <a:prstGeom prst="ellips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1" name="文字方塊 50">
                <a:extLst>
                  <a:ext uri="{FF2B5EF4-FFF2-40B4-BE49-F238E27FC236}">
                    <a16:creationId xmlns:a16="http://schemas.microsoft.com/office/drawing/2014/main" id="{5E9ACC7A-0FDE-1141-90D1-4489F3EF1F38}"/>
                  </a:ext>
                </a:extLst>
              </p:cNvPr>
              <p:cNvSpPr txBox="1"/>
              <p:nvPr/>
            </p:nvSpPr>
            <p:spPr>
              <a:xfrm>
                <a:off x="3269316" y="-2506448"/>
                <a:ext cx="5287864" cy="142108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HK" sz="1050" spc="100" dirty="0"/>
                  <a:t>Leftover</a:t>
                </a:r>
                <a:endParaRPr kumimoji="1" lang="zh-HK" altLang="en-US" sz="1050" spc="100" dirty="0"/>
              </a:p>
            </p:txBody>
          </p:sp>
          <p:sp>
            <p:nvSpPr>
              <p:cNvPr id="52" name="三角形 51">
                <a:extLst>
                  <a:ext uri="{FF2B5EF4-FFF2-40B4-BE49-F238E27FC236}">
                    <a16:creationId xmlns:a16="http://schemas.microsoft.com/office/drawing/2014/main" id="{778ECE41-EDC8-1C42-962A-16B0CABF4591}"/>
                  </a:ext>
                </a:extLst>
              </p:cNvPr>
              <p:cNvSpPr/>
              <p:nvPr/>
            </p:nvSpPr>
            <p:spPr>
              <a:xfrm rot="10800000">
                <a:off x="7765992" y="-2124201"/>
                <a:ext cx="791185" cy="682056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HK" altLang="en-US"/>
              </a:p>
            </p:txBody>
          </p:sp>
        </p:grpSp>
        <p:grpSp>
          <p:nvGrpSpPr>
            <p:cNvPr id="43" name="群組 42">
              <a:extLst>
                <a:ext uri="{FF2B5EF4-FFF2-40B4-BE49-F238E27FC236}">
                  <a16:creationId xmlns:a16="http://schemas.microsoft.com/office/drawing/2014/main" id="{A37833B6-A17D-6A43-B682-34118A8FD834}"/>
                </a:ext>
              </a:extLst>
            </p:cNvPr>
            <p:cNvGrpSpPr/>
            <p:nvPr/>
          </p:nvGrpSpPr>
          <p:grpSpPr>
            <a:xfrm>
              <a:off x="2311761" y="214182"/>
              <a:ext cx="480260" cy="480260"/>
              <a:chOff x="2311761" y="210725"/>
              <a:chExt cx="480260" cy="480260"/>
            </a:xfrm>
          </p:grpSpPr>
          <p:sp>
            <p:nvSpPr>
              <p:cNvPr id="47" name="橢圓 46">
                <a:extLst>
                  <a:ext uri="{FF2B5EF4-FFF2-40B4-BE49-F238E27FC236}">
                    <a16:creationId xmlns:a16="http://schemas.microsoft.com/office/drawing/2014/main" id="{7890D8D8-A5FD-CE45-BA99-0D7CED05455F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0800000">
                <a:off x="2311761" y="210725"/>
                <a:ext cx="480260" cy="48026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HK" altLang="en-US" sz="13800" dirty="0"/>
              </a:p>
            </p:txBody>
          </p:sp>
          <p:pic>
            <p:nvPicPr>
              <p:cNvPr id="48" name="圖形 47" descr="向右插入號 以實心填滿">
                <a:extLst>
                  <a:ext uri="{FF2B5EF4-FFF2-40B4-BE49-F238E27FC236}">
                    <a16:creationId xmlns:a16="http://schemas.microsoft.com/office/drawing/2014/main" id="{576B44EB-E496-8D41-A636-525DC23C4E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p:blipFill>
            <p:spPr>
              <a:xfrm rot="10800000">
                <a:off x="2311761" y="226215"/>
                <a:ext cx="449280" cy="449279"/>
              </a:xfrm>
              <a:prstGeom prst="rect">
                <a:avLst/>
              </a:prstGeom>
            </p:spPr>
          </p:pic>
        </p:grpSp>
        <p:grpSp>
          <p:nvGrpSpPr>
            <p:cNvPr id="44" name="群組 43">
              <a:extLst>
                <a:ext uri="{FF2B5EF4-FFF2-40B4-BE49-F238E27FC236}">
                  <a16:creationId xmlns:a16="http://schemas.microsoft.com/office/drawing/2014/main" id="{A9B299C6-590E-AC41-8396-87D5F817AEE3}"/>
                </a:ext>
              </a:extLst>
            </p:cNvPr>
            <p:cNvGrpSpPr/>
            <p:nvPr/>
          </p:nvGrpSpPr>
          <p:grpSpPr>
            <a:xfrm rot="10800000">
              <a:off x="3058501" y="214182"/>
              <a:ext cx="480260" cy="480260"/>
              <a:chOff x="2311761" y="210725"/>
              <a:chExt cx="480260" cy="480260"/>
            </a:xfrm>
          </p:grpSpPr>
          <p:sp>
            <p:nvSpPr>
              <p:cNvPr id="45" name="橢圓 44">
                <a:extLst>
                  <a:ext uri="{FF2B5EF4-FFF2-40B4-BE49-F238E27FC236}">
                    <a16:creationId xmlns:a16="http://schemas.microsoft.com/office/drawing/2014/main" id="{B654D816-2002-434E-908B-2DDD43EC2770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0800000">
                <a:off x="2311761" y="210725"/>
                <a:ext cx="480260" cy="48026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HK" altLang="en-US" sz="13800" dirty="0"/>
              </a:p>
            </p:txBody>
          </p:sp>
          <p:pic>
            <p:nvPicPr>
              <p:cNvPr id="46" name="圖形 45" descr="向右插入號 以實心填滿">
                <a:extLst>
                  <a:ext uri="{FF2B5EF4-FFF2-40B4-BE49-F238E27FC236}">
                    <a16:creationId xmlns:a16="http://schemas.microsoft.com/office/drawing/2014/main" id="{B2C49E3D-9B11-F841-95D2-F6BA38170A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/>
              </a:stretch>
            </p:blipFill>
            <p:spPr>
              <a:xfrm rot="10800000">
                <a:off x="2311761" y="226215"/>
                <a:ext cx="449280" cy="449279"/>
              </a:xfrm>
              <a:prstGeom prst="rect">
                <a:avLst/>
              </a:prstGeom>
            </p:spPr>
          </p:pic>
        </p:grpSp>
      </p:grpSp>
      <p:grpSp>
        <p:nvGrpSpPr>
          <p:cNvPr id="53" name="群組 52">
            <a:extLst>
              <a:ext uri="{FF2B5EF4-FFF2-40B4-BE49-F238E27FC236}">
                <a16:creationId xmlns:a16="http://schemas.microsoft.com/office/drawing/2014/main" id="{3EC3CE46-22D3-A943-B8D0-5B6F956FA223}"/>
              </a:ext>
            </a:extLst>
          </p:cNvPr>
          <p:cNvGrpSpPr/>
          <p:nvPr/>
        </p:nvGrpSpPr>
        <p:grpSpPr>
          <a:xfrm>
            <a:off x="3827950" y="210203"/>
            <a:ext cx="480261" cy="480261"/>
            <a:chOff x="5416952" y="2628166"/>
            <a:chExt cx="2453833" cy="2453833"/>
          </a:xfrm>
        </p:grpSpPr>
        <p:sp>
          <p:nvSpPr>
            <p:cNvPr id="54" name="橢圓 53">
              <a:extLst>
                <a:ext uri="{FF2B5EF4-FFF2-40B4-BE49-F238E27FC236}">
                  <a16:creationId xmlns:a16="http://schemas.microsoft.com/office/drawing/2014/main" id="{88662CD2-77A6-C148-8B63-5C6D70FBDDEC}"/>
                </a:ext>
              </a:extLst>
            </p:cNvPr>
            <p:cNvSpPr/>
            <p:nvPr/>
          </p:nvSpPr>
          <p:spPr>
            <a:xfrm>
              <a:off x="5416952" y="2628166"/>
              <a:ext cx="2453833" cy="2453833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HK" altLang="en-US"/>
            </a:p>
          </p:txBody>
        </p:sp>
        <p:sp>
          <p:nvSpPr>
            <p:cNvPr id="55" name="三角形 54">
              <a:extLst>
                <a:ext uri="{FF2B5EF4-FFF2-40B4-BE49-F238E27FC236}">
                  <a16:creationId xmlns:a16="http://schemas.microsoft.com/office/drawing/2014/main" id="{27D3BFE5-F95D-3B43-93D5-00B978AF8AA9}"/>
                </a:ext>
              </a:extLst>
            </p:cNvPr>
            <p:cNvSpPr/>
            <p:nvPr/>
          </p:nvSpPr>
          <p:spPr>
            <a:xfrm rot="5400000">
              <a:off x="6226436" y="3319872"/>
              <a:ext cx="1241684" cy="1070419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HK" altLang="en-US"/>
            </a:p>
          </p:txBody>
        </p:sp>
      </p:grpSp>
      <p:sp>
        <p:nvSpPr>
          <p:cNvPr id="56" name="文字方塊 55">
            <a:extLst>
              <a:ext uri="{FF2B5EF4-FFF2-40B4-BE49-F238E27FC236}">
                <a16:creationId xmlns:a16="http://schemas.microsoft.com/office/drawing/2014/main" id="{ADAA9789-6515-E847-BACE-20B2047C06E6}"/>
              </a:ext>
            </a:extLst>
          </p:cNvPr>
          <p:cNvSpPr txBox="1"/>
          <p:nvPr/>
        </p:nvSpPr>
        <p:spPr>
          <a:xfrm>
            <a:off x="4387833" y="265667"/>
            <a:ext cx="5685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HK" dirty="0"/>
              <a:t>Findings</a:t>
            </a:r>
            <a:endParaRPr kumimoji="1" lang="zh-HK" altLang="en-US" dirty="0"/>
          </a:p>
        </p:txBody>
      </p:sp>
      <p:grpSp>
        <p:nvGrpSpPr>
          <p:cNvPr id="57" name="群組 56">
            <a:extLst>
              <a:ext uri="{FF2B5EF4-FFF2-40B4-BE49-F238E27FC236}">
                <a16:creationId xmlns:a16="http://schemas.microsoft.com/office/drawing/2014/main" id="{54D3024A-6E4B-474A-AB84-BB0C214810A4}"/>
              </a:ext>
            </a:extLst>
          </p:cNvPr>
          <p:cNvGrpSpPr/>
          <p:nvPr/>
        </p:nvGrpSpPr>
        <p:grpSpPr>
          <a:xfrm>
            <a:off x="2311761" y="192360"/>
            <a:ext cx="9696927" cy="515947"/>
            <a:chOff x="2311761" y="195253"/>
            <a:chExt cx="9696927" cy="515947"/>
          </a:xfrm>
        </p:grpSpPr>
        <p:grpSp>
          <p:nvGrpSpPr>
            <p:cNvPr id="58" name="群組 57">
              <a:extLst>
                <a:ext uri="{FF2B5EF4-FFF2-40B4-BE49-F238E27FC236}">
                  <a16:creationId xmlns:a16="http://schemas.microsoft.com/office/drawing/2014/main" id="{D7EBF89C-6F02-0D4D-B021-96A1F65406D0}"/>
                </a:ext>
              </a:extLst>
            </p:cNvPr>
            <p:cNvGrpSpPr/>
            <p:nvPr/>
          </p:nvGrpSpPr>
          <p:grpSpPr>
            <a:xfrm>
              <a:off x="10396799" y="195253"/>
              <a:ext cx="1611889" cy="515947"/>
              <a:chOff x="170942" y="-3226962"/>
              <a:chExt cx="9021184" cy="2887579"/>
            </a:xfrm>
          </p:grpSpPr>
          <p:sp>
            <p:nvSpPr>
              <p:cNvPr id="65" name="結束點 64">
                <a:extLst>
                  <a:ext uri="{FF2B5EF4-FFF2-40B4-BE49-F238E27FC236}">
                    <a16:creationId xmlns:a16="http://schemas.microsoft.com/office/drawing/2014/main" id="{865C76A9-3E93-8B4E-83AF-DCDC1920B662}"/>
                  </a:ext>
                </a:extLst>
              </p:cNvPr>
              <p:cNvSpPr/>
              <p:nvPr/>
            </p:nvSpPr>
            <p:spPr>
              <a:xfrm>
                <a:off x="170942" y="-3226962"/>
                <a:ext cx="9021184" cy="2887579"/>
              </a:xfrm>
              <a:prstGeom prst="flowChartTerminator">
                <a:avLst/>
              </a:prstGeom>
              <a:solidFill>
                <a:schemeClr val="bg1">
                  <a:alpha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HK" altLang="en-US" sz="6600" spc="600" dirty="0"/>
              </a:p>
            </p:txBody>
          </p:sp>
          <p:pic>
            <p:nvPicPr>
              <p:cNvPr id="66" name="Picture 4" descr="ViuTV地獄白卡劇】《IT狗》(17) 星期一至五21:30 paypayduck已經成為連登仔嘅起底對象 | LIHKG 討論區">
                <a:extLst>
                  <a:ext uri="{FF2B5EF4-FFF2-40B4-BE49-F238E27FC236}">
                    <a16:creationId xmlns:a16="http://schemas.microsoft.com/office/drawing/2014/main" id="{DB38F72C-B6BD-6D40-A2FF-E7AE099C20F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5854" t="9905" r="7484" b="40793"/>
              <a:stretch/>
            </p:blipFill>
            <p:spPr bwMode="auto">
              <a:xfrm>
                <a:off x="326365" y="-3133173"/>
                <a:ext cx="2700000" cy="2700000"/>
              </a:xfrm>
              <a:prstGeom prst="ellips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7" name="文字方塊 66">
                <a:extLst>
                  <a:ext uri="{FF2B5EF4-FFF2-40B4-BE49-F238E27FC236}">
                    <a16:creationId xmlns:a16="http://schemas.microsoft.com/office/drawing/2014/main" id="{ED7AB1F7-BF22-954B-969F-2CD5960758B6}"/>
                  </a:ext>
                </a:extLst>
              </p:cNvPr>
              <p:cNvSpPr txBox="1"/>
              <p:nvPr/>
            </p:nvSpPr>
            <p:spPr>
              <a:xfrm>
                <a:off x="3269316" y="-2506448"/>
                <a:ext cx="5287864" cy="142108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HK" sz="1050" spc="100" dirty="0"/>
                  <a:t>Leftover</a:t>
                </a:r>
                <a:endParaRPr kumimoji="1" lang="zh-HK" altLang="en-US" sz="1050" spc="100" dirty="0"/>
              </a:p>
            </p:txBody>
          </p:sp>
          <p:sp>
            <p:nvSpPr>
              <p:cNvPr id="68" name="三角形 67">
                <a:extLst>
                  <a:ext uri="{FF2B5EF4-FFF2-40B4-BE49-F238E27FC236}">
                    <a16:creationId xmlns:a16="http://schemas.microsoft.com/office/drawing/2014/main" id="{D243F213-E5C4-8849-B319-67A04B59589D}"/>
                  </a:ext>
                </a:extLst>
              </p:cNvPr>
              <p:cNvSpPr/>
              <p:nvPr/>
            </p:nvSpPr>
            <p:spPr>
              <a:xfrm rot="10800000">
                <a:off x="7765992" y="-2124201"/>
                <a:ext cx="791185" cy="682056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HK" altLang="en-US"/>
              </a:p>
            </p:txBody>
          </p:sp>
        </p:grpSp>
        <p:grpSp>
          <p:nvGrpSpPr>
            <p:cNvPr id="59" name="群組 58">
              <a:extLst>
                <a:ext uri="{FF2B5EF4-FFF2-40B4-BE49-F238E27FC236}">
                  <a16:creationId xmlns:a16="http://schemas.microsoft.com/office/drawing/2014/main" id="{333CB829-18F9-E34F-809A-54DAFF0CA26A}"/>
                </a:ext>
              </a:extLst>
            </p:cNvPr>
            <p:cNvGrpSpPr/>
            <p:nvPr/>
          </p:nvGrpSpPr>
          <p:grpSpPr>
            <a:xfrm>
              <a:off x="2311761" y="214182"/>
              <a:ext cx="480260" cy="480260"/>
              <a:chOff x="2311761" y="210725"/>
              <a:chExt cx="480260" cy="480260"/>
            </a:xfrm>
          </p:grpSpPr>
          <p:sp>
            <p:nvSpPr>
              <p:cNvPr id="63" name="橢圓 62">
                <a:extLst>
                  <a:ext uri="{FF2B5EF4-FFF2-40B4-BE49-F238E27FC236}">
                    <a16:creationId xmlns:a16="http://schemas.microsoft.com/office/drawing/2014/main" id="{EA1B187E-A755-6443-AEEF-92D28C4EE904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0800000">
                <a:off x="2311761" y="210725"/>
                <a:ext cx="480260" cy="48026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HK" altLang="en-US" sz="13800" dirty="0"/>
              </a:p>
            </p:txBody>
          </p:sp>
          <p:pic>
            <p:nvPicPr>
              <p:cNvPr id="64" name="圖形 63" descr="向右插入號 以實心填滿">
                <a:extLst>
                  <a:ext uri="{FF2B5EF4-FFF2-40B4-BE49-F238E27FC236}">
                    <a16:creationId xmlns:a16="http://schemas.microsoft.com/office/drawing/2014/main" id="{FDA3E9F8-2378-2C46-8A40-CAA52F98A63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p:blipFill>
            <p:spPr>
              <a:xfrm rot="10800000">
                <a:off x="2311761" y="226215"/>
                <a:ext cx="449280" cy="449279"/>
              </a:xfrm>
              <a:prstGeom prst="rect">
                <a:avLst/>
              </a:prstGeom>
            </p:spPr>
          </p:pic>
        </p:grpSp>
        <p:grpSp>
          <p:nvGrpSpPr>
            <p:cNvPr id="60" name="群組 59">
              <a:extLst>
                <a:ext uri="{FF2B5EF4-FFF2-40B4-BE49-F238E27FC236}">
                  <a16:creationId xmlns:a16="http://schemas.microsoft.com/office/drawing/2014/main" id="{878F925A-09CA-9042-B9C9-8AA2F6B52669}"/>
                </a:ext>
              </a:extLst>
            </p:cNvPr>
            <p:cNvGrpSpPr/>
            <p:nvPr/>
          </p:nvGrpSpPr>
          <p:grpSpPr>
            <a:xfrm rot="10800000">
              <a:off x="3058501" y="214182"/>
              <a:ext cx="480260" cy="480260"/>
              <a:chOff x="2311761" y="210725"/>
              <a:chExt cx="480260" cy="480260"/>
            </a:xfrm>
          </p:grpSpPr>
          <p:sp>
            <p:nvSpPr>
              <p:cNvPr id="61" name="橢圓 60">
                <a:extLst>
                  <a:ext uri="{FF2B5EF4-FFF2-40B4-BE49-F238E27FC236}">
                    <a16:creationId xmlns:a16="http://schemas.microsoft.com/office/drawing/2014/main" id="{7B018BCF-57FC-1040-A285-76CD12A063F1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0800000">
                <a:off x="2311761" y="210725"/>
                <a:ext cx="480260" cy="48026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HK" altLang="en-US" sz="13800" dirty="0"/>
              </a:p>
            </p:txBody>
          </p:sp>
          <p:pic>
            <p:nvPicPr>
              <p:cNvPr id="62" name="圖形 61" descr="向右插入號 以實心填滿">
                <a:extLst>
                  <a:ext uri="{FF2B5EF4-FFF2-40B4-BE49-F238E27FC236}">
                    <a16:creationId xmlns:a16="http://schemas.microsoft.com/office/drawing/2014/main" id="{6C2654AC-94D2-3246-AA24-8F06C49E72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/>
              </a:stretch>
            </p:blipFill>
            <p:spPr>
              <a:xfrm rot="10800000">
                <a:off x="2311761" y="226215"/>
                <a:ext cx="449280" cy="449279"/>
              </a:xfrm>
              <a:prstGeom prst="rect">
                <a:avLst/>
              </a:prstGeom>
            </p:spPr>
          </p:pic>
        </p:grpSp>
      </p:grpSp>
      <p:sp>
        <p:nvSpPr>
          <p:cNvPr id="70" name="文字方塊 69">
            <a:extLst>
              <a:ext uri="{FF2B5EF4-FFF2-40B4-BE49-F238E27FC236}">
                <a16:creationId xmlns:a16="http://schemas.microsoft.com/office/drawing/2014/main" id="{0BF3040F-1031-B54D-BD30-71F763629986}"/>
              </a:ext>
            </a:extLst>
          </p:cNvPr>
          <p:cNvSpPr txBox="1"/>
          <p:nvPr/>
        </p:nvSpPr>
        <p:spPr>
          <a:xfrm>
            <a:off x="2311761" y="809152"/>
            <a:ext cx="68076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HK" sz="2400" b="1" dirty="0"/>
              <a:t>Good afternoon</a:t>
            </a:r>
            <a:endParaRPr kumimoji="1" lang="zh-HK" altLang="en-US" sz="2400" b="1" dirty="0"/>
          </a:p>
        </p:txBody>
      </p:sp>
      <p:grpSp>
        <p:nvGrpSpPr>
          <p:cNvPr id="71" name="群組 70">
            <a:extLst>
              <a:ext uri="{FF2B5EF4-FFF2-40B4-BE49-F238E27FC236}">
                <a16:creationId xmlns:a16="http://schemas.microsoft.com/office/drawing/2014/main" id="{87A56388-CEC7-1B4A-A22E-3D43FB56392C}"/>
              </a:ext>
            </a:extLst>
          </p:cNvPr>
          <p:cNvGrpSpPr/>
          <p:nvPr/>
        </p:nvGrpSpPr>
        <p:grpSpPr>
          <a:xfrm>
            <a:off x="8874041" y="2405511"/>
            <a:ext cx="2939844" cy="777720"/>
            <a:chOff x="2222091" y="1389112"/>
            <a:chExt cx="3150009" cy="777720"/>
          </a:xfrm>
        </p:grpSpPr>
        <p:sp>
          <p:nvSpPr>
            <p:cNvPr id="72" name="矩形 71">
              <a:extLst>
                <a:ext uri="{FF2B5EF4-FFF2-40B4-BE49-F238E27FC236}">
                  <a16:creationId xmlns:a16="http://schemas.microsoft.com/office/drawing/2014/main" id="{FEA7301A-AB4A-4243-A22A-7C9DB32B9E07}"/>
                </a:ext>
              </a:extLst>
            </p:cNvPr>
            <p:cNvSpPr/>
            <p:nvPr/>
          </p:nvSpPr>
          <p:spPr>
            <a:xfrm>
              <a:off x="3089481" y="1389112"/>
              <a:ext cx="2282619" cy="77772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-US" altLang="zh-HK" sz="1000" dirty="0"/>
                <a:t>2021 Top 5 Songs</a:t>
              </a:r>
              <a:endParaRPr kumimoji="1" lang="zh-HK" altLang="en-US" sz="1000" dirty="0"/>
            </a:p>
          </p:txBody>
        </p:sp>
        <p:grpSp>
          <p:nvGrpSpPr>
            <p:cNvPr id="73" name="群組 72">
              <a:extLst>
                <a:ext uri="{FF2B5EF4-FFF2-40B4-BE49-F238E27FC236}">
                  <a16:creationId xmlns:a16="http://schemas.microsoft.com/office/drawing/2014/main" id="{CCB1FE19-A2A7-B746-8DF2-1597D15AEE50}"/>
                </a:ext>
              </a:extLst>
            </p:cNvPr>
            <p:cNvGrpSpPr/>
            <p:nvPr/>
          </p:nvGrpSpPr>
          <p:grpSpPr>
            <a:xfrm>
              <a:off x="2222091" y="1389112"/>
              <a:ext cx="973280" cy="777720"/>
              <a:chOff x="2222091" y="1389112"/>
              <a:chExt cx="973280" cy="777720"/>
            </a:xfrm>
          </p:grpSpPr>
          <p:sp>
            <p:nvSpPr>
              <p:cNvPr id="74" name="矩形 73">
                <a:extLst>
                  <a:ext uri="{FF2B5EF4-FFF2-40B4-BE49-F238E27FC236}">
                    <a16:creationId xmlns:a16="http://schemas.microsoft.com/office/drawing/2014/main" id="{7DB3CF35-71D2-6B40-A35E-2B5C90BF3DD6}"/>
                  </a:ext>
                </a:extLst>
              </p:cNvPr>
              <p:cNvSpPr/>
              <p:nvPr/>
            </p:nvSpPr>
            <p:spPr>
              <a:xfrm>
                <a:off x="2311762" y="1389112"/>
                <a:ext cx="777720" cy="777720"/>
              </a:xfrm>
              <a:prstGeom prst="rect">
                <a:avLst/>
              </a:prstGeom>
              <a:gradFill flip="none" rotWithShape="1">
                <a:gsLst>
                  <a:gs pos="49000">
                    <a:srgbClr val="008F00"/>
                  </a:gs>
                  <a:gs pos="99000">
                    <a:srgbClr val="D5FC79"/>
                  </a:gs>
                </a:gsLst>
                <a:lin ang="16200000" scaled="1"/>
                <a:tileRect/>
              </a:gradFill>
              <a:effectLst/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HK" altLang="en-US" dirty="0"/>
              </a:p>
            </p:txBody>
          </p:sp>
          <p:sp>
            <p:nvSpPr>
              <p:cNvPr id="75" name="文字方塊 74">
                <a:extLst>
                  <a:ext uri="{FF2B5EF4-FFF2-40B4-BE49-F238E27FC236}">
                    <a16:creationId xmlns:a16="http://schemas.microsoft.com/office/drawing/2014/main" id="{841B0A7E-0287-744F-B5B9-29342A46DF68}"/>
                  </a:ext>
                </a:extLst>
              </p:cNvPr>
              <p:cNvSpPr txBox="1"/>
              <p:nvPr/>
            </p:nvSpPr>
            <p:spPr>
              <a:xfrm>
                <a:off x="2311758" y="1516361"/>
                <a:ext cx="777721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HK" sz="1050" b="1" dirty="0"/>
                  <a:t>Top 5</a:t>
                </a:r>
              </a:p>
            </p:txBody>
          </p:sp>
          <p:sp>
            <p:nvSpPr>
              <p:cNvPr id="76" name="文字方塊 75">
                <a:extLst>
                  <a:ext uri="{FF2B5EF4-FFF2-40B4-BE49-F238E27FC236}">
                    <a16:creationId xmlns:a16="http://schemas.microsoft.com/office/drawing/2014/main" id="{313E6329-EE65-144F-9D19-D57B28A174B0}"/>
                  </a:ext>
                </a:extLst>
              </p:cNvPr>
              <p:cNvSpPr txBox="1"/>
              <p:nvPr/>
            </p:nvSpPr>
            <p:spPr>
              <a:xfrm>
                <a:off x="2222091" y="1817299"/>
                <a:ext cx="97328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HK" sz="800" b="1" dirty="0"/>
                  <a:t>Songs</a:t>
                </a:r>
                <a:endParaRPr kumimoji="1" lang="en-US" altLang="zh-HK" sz="1050" b="1" dirty="0"/>
              </a:p>
            </p:txBody>
          </p:sp>
          <p:cxnSp>
            <p:nvCxnSpPr>
              <p:cNvPr id="77" name="直線接點 76">
                <a:extLst>
                  <a:ext uri="{FF2B5EF4-FFF2-40B4-BE49-F238E27FC236}">
                    <a16:creationId xmlns:a16="http://schemas.microsoft.com/office/drawing/2014/main" id="{73BBADC5-52F7-3D48-9694-053E8018ECEC}"/>
                  </a:ext>
                </a:extLst>
              </p:cNvPr>
              <p:cNvCxnSpPr/>
              <p:nvPr/>
            </p:nvCxnSpPr>
            <p:spPr>
              <a:xfrm>
                <a:off x="2438400" y="1793788"/>
                <a:ext cx="52111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8" name="群組 77">
            <a:extLst>
              <a:ext uri="{FF2B5EF4-FFF2-40B4-BE49-F238E27FC236}">
                <a16:creationId xmlns:a16="http://schemas.microsoft.com/office/drawing/2014/main" id="{DCF7EE72-7D28-D844-AF03-94EAD9267FF4}"/>
              </a:ext>
            </a:extLst>
          </p:cNvPr>
          <p:cNvGrpSpPr/>
          <p:nvPr/>
        </p:nvGrpSpPr>
        <p:grpSpPr>
          <a:xfrm>
            <a:off x="5606406" y="2405511"/>
            <a:ext cx="2915296" cy="777720"/>
            <a:chOff x="2248394" y="1389112"/>
            <a:chExt cx="3123706" cy="777720"/>
          </a:xfrm>
        </p:grpSpPr>
        <p:sp>
          <p:nvSpPr>
            <p:cNvPr id="79" name="矩形 78">
              <a:extLst>
                <a:ext uri="{FF2B5EF4-FFF2-40B4-BE49-F238E27FC236}">
                  <a16:creationId xmlns:a16="http://schemas.microsoft.com/office/drawing/2014/main" id="{360BAAB8-071B-A244-978D-744DF1003BE8}"/>
                </a:ext>
              </a:extLst>
            </p:cNvPr>
            <p:cNvSpPr/>
            <p:nvPr/>
          </p:nvSpPr>
          <p:spPr>
            <a:xfrm>
              <a:off x="3089481" y="1389112"/>
              <a:ext cx="2282619" cy="77772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-US" altLang="zh-HK" sz="1000" dirty="0"/>
                <a:t>2021 Top 5 </a:t>
              </a:r>
              <a:r>
                <a:rPr kumimoji="1" lang="zh-HK" altLang="en-US" sz="1000" dirty="0"/>
                <a:t> </a:t>
              </a:r>
              <a:r>
                <a:rPr kumimoji="1" lang="en-US" altLang="zh-HK" sz="1000" dirty="0"/>
                <a:t>earnings</a:t>
              </a:r>
            </a:p>
            <a:p>
              <a:r>
                <a:rPr kumimoji="1" lang="en-US" altLang="zh-HK" sz="1000" dirty="0"/>
                <a:t>(Streams)</a:t>
              </a:r>
              <a:endParaRPr kumimoji="1" lang="zh-HK" altLang="en-US" sz="1000" dirty="0"/>
            </a:p>
          </p:txBody>
        </p:sp>
        <p:grpSp>
          <p:nvGrpSpPr>
            <p:cNvPr id="80" name="群組 79">
              <a:extLst>
                <a:ext uri="{FF2B5EF4-FFF2-40B4-BE49-F238E27FC236}">
                  <a16:creationId xmlns:a16="http://schemas.microsoft.com/office/drawing/2014/main" id="{8CA03E8E-E6D3-AA4B-B443-40AD3DE44761}"/>
                </a:ext>
              </a:extLst>
            </p:cNvPr>
            <p:cNvGrpSpPr/>
            <p:nvPr/>
          </p:nvGrpSpPr>
          <p:grpSpPr>
            <a:xfrm>
              <a:off x="2248394" y="1389112"/>
              <a:ext cx="973280" cy="777720"/>
              <a:chOff x="2248394" y="1389112"/>
              <a:chExt cx="973280" cy="777720"/>
            </a:xfrm>
          </p:grpSpPr>
          <p:sp>
            <p:nvSpPr>
              <p:cNvPr id="81" name="矩形 80">
                <a:extLst>
                  <a:ext uri="{FF2B5EF4-FFF2-40B4-BE49-F238E27FC236}">
                    <a16:creationId xmlns:a16="http://schemas.microsoft.com/office/drawing/2014/main" id="{52A81A6F-6120-9D48-BABB-085A4A3930D2}"/>
                  </a:ext>
                </a:extLst>
              </p:cNvPr>
              <p:cNvSpPr/>
              <p:nvPr/>
            </p:nvSpPr>
            <p:spPr>
              <a:xfrm>
                <a:off x="2311762" y="1389112"/>
                <a:ext cx="777720" cy="777720"/>
              </a:xfrm>
              <a:prstGeom prst="rect">
                <a:avLst/>
              </a:prstGeom>
              <a:gradFill flip="none" rotWithShape="1">
                <a:gsLst>
                  <a:gs pos="40000">
                    <a:srgbClr val="009193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2700000" scaled="1"/>
                <a:tileRect/>
              </a:gradFill>
              <a:effectLst/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HK" altLang="en-US" dirty="0"/>
              </a:p>
            </p:txBody>
          </p:sp>
          <p:sp>
            <p:nvSpPr>
              <p:cNvPr id="82" name="文字方塊 81">
                <a:extLst>
                  <a:ext uri="{FF2B5EF4-FFF2-40B4-BE49-F238E27FC236}">
                    <a16:creationId xmlns:a16="http://schemas.microsoft.com/office/drawing/2014/main" id="{65A0CBA8-D4E9-5548-9BF7-E302495DB88C}"/>
                  </a:ext>
                </a:extLst>
              </p:cNvPr>
              <p:cNvSpPr txBox="1"/>
              <p:nvPr/>
            </p:nvSpPr>
            <p:spPr>
              <a:xfrm>
                <a:off x="2338061" y="1516361"/>
                <a:ext cx="777721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HK" sz="1050" b="1" dirty="0"/>
                  <a:t>Top 5</a:t>
                </a:r>
              </a:p>
            </p:txBody>
          </p:sp>
          <p:sp>
            <p:nvSpPr>
              <p:cNvPr id="83" name="文字方塊 82">
                <a:extLst>
                  <a:ext uri="{FF2B5EF4-FFF2-40B4-BE49-F238E27FC236}">
                    <a16:creationId xmlns:a16="http://schemas.microsoft.com/office/drawing/2014/main" id="{C23BCD6F-3224-3C4B-87E1-C4513D939F53}"/>
                  </a:ext>
                </a:extLst>
              </p:cNvPr>
              <p:cNvSpPr txBox="1"/>
              <p:nvPr/>
            </p:nvSpPr>
            <p:spPr>
              <a:xfrm>
                <a:off x="2248394" y="1817299"/>
                <a:ext cx="97328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HK" sz="800" b="1" dirty="0"/>
                  <a:t>Earnings</a:t>
                </a:r>
                <a:endParaRPr kumimoji="1" lang="en-US" altLang="zh-HK" sz="1050" b="1" dirty="0"/>
              </a:p>
            </p:txBody>
          </p:sp>
          <p:cxnSp>
            <p:nvCxnSpPr>
              <p:cNvPr id="84" name="直線接點 83">
                <a:extLst>
                  <a:ext uri="{FF2B5EF4-FFF2-40B4-BE49-F238E27FC236}">
                    <a16:creationId xmlns:a16="http://schemas.microsoft.com/office/drawing/2014/main" id="{FA15D64F-531D-9E42-9175-4BFA8476703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64703" y="1793788"/>
                <a:ext cx="52111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5" name="群組 84">
            <a:extLst>
              <a:ext uri="{FF2B5EF4-FFF2-40B4-BE49-F238E27FC236}">
                <a16:creationId xmlns:a16="http://schemas.microsoft.com/office/drawing/2014/main" id="{167F92AE-4DBB-654A-BDFE-5DB607C67981}"/>
              </a:ext>
            </a:extLst>
          </p:cNvPr>
          <p:cNvGrpSpPr/>
          <p:nvPr/>
        </p:nvGrpSpPr>
        <p:grpSpPr>
          <a:xfrm>
            <a:off x="2314222" y="2405511"/>
            <a:ext cx="2939844" cy="777720"/>
            <a:chOff x="2222091" y="1389112"/>
            <a:chExt cx="3150009" cy="777720"/>
          </a:xfrm>
        </p:grpSpPr>
        <p:sp>
          <p:nvSpPr>
            <p:cNvPr id="86" name="矩形 85">
              <a:extLst>
                <a:ext uri="{FF2B5EF4-FFF2-40B4-BE49-F238E27FC236}">
                  <a16:creationId xmlns:a16="http://schemas.microsoft.com/office/drawing/2014/main" id="{565B626A-C9AB-C94B-B3C3-3F8B4544CAA6}"/>
                </a:ext>
              </a:extLst>
            </p:cNvPr>
            <p:cNvSpPr/>
            <p:nvPr/>
          </p:nvSpPr>
          <p:spPr>
            <a:xfrm>
              <a:off x="3089481" y="1389112"/>
              <a:ext cx="2282619" cy="77772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-US" altLang="zh-HK" sz="1000" dirty="0"/>
                <a:t>2021 Top 5 artists</a:t>
              </a:r>
              <a:endParaRPr kumimoji="1" lang="zh-HK" altLang="en-US" sz="1000" dirty="0"/>
            </a:p>
          </p:txBody>
        </p:sp>
        <p:grpSp>
          <p:nvGrpSpPr>
            <p:cNvPr id="87" name="群組 86">
              <a:extLst>
                <a:ext uri="{FF2B5EF4-FFF2-40B4-BE49-F238E27FC236}">
                  <a16:creationId xmlns:a16="http://schemas.microsoft.com/office/drawing/2014/main" id="{DC188952-0EF4-CD47-A892-6A2B8C6B52A0}"/>
                </a:ext>
              </a:extLst>
            </p:cNvPr>
            <p:cNvGrpSpPr/>
            <p:nvPr/>
          </p:nvGrpSpPr>
          <p:grpSpPr>
            <a:xfrm>
              <a:off x="2222091" y="1389112"/>
              <a:ext cx="973280" cy="777720"/>
              <a:chOff x="2222091" y="1389112"/>
              <a:chExt cx="973280" cy="777720"/>
            </a:xfrm>
          </p:grpSpPr>
          <p:sp>
            <p:nvSpPr>
              <p:cNvPr id="88" name="矩形 87">
                <a:extLst>
                  <a:ext uri="{FF2B5EF4-FFF2-40B4-BE49-F238E27FC236}">
                    <a16:creationId xmlns:a16="http://schemas.microsoft.com/office/drawing/2014/main" id="{EF674743-FA1B-7449-A1A1-82577A30F1E9}"/>
                  </a:ext>
                </a:extLst>
              </p:cNvPr>
              <p:cNvSpPr/>
              <p:nvPr/>
            </p:nvSpPr>
            <p:spPr>
              <a:xfrm>
                <a:off x="2311762" y="1389112"/>
                <a:ext cx="777720" cy="777720"/>
              </a:xfrm>
              <a:prstGeom prst="rect">
                <a:avLst/>
              </a:prstGeom>
              <a:gradFill flip="none" rotWithShape="1">
                <a:gsLst>
                  <a:gs pos="50000">
                    <a:srgbClr val="002060"/>
                  </a:gs>
                  <a:gs pos="0">
                    <a:schemeClr val="accent1">
                      <a:lumMod val="75000"/>
                    </a:schemeClr>
                  </a:gs>
                </a:gsLst>
                <a:lin ang="16200000" scaled="1"/>
                <a:tileRect/>
              </a:gradFill>
              <a:effectLst/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HK" altLang="en-US" dirty="0"/>
              </a:p>
            </p:txBody>
          </p:sp>
          <p:sp>
            <p:nvSpPr>
              <p:cNvPr id="89" name="文字方塊 88">
                <a:extLst>
                  <a:ext uri="{FF2B5EF4-FFF2-40B4-BE49-F238E27FC236}">
                    <a16:creationId xmlns:a16="http://schemas.microsoft.com/office/drawing/2014/main" id="{8DC93028-0BC4-AA47-8854-CA429C56E7E4}"/>
                  </a:ext>
                </a:extLst>
              </p:cNvPr>
              <p:cNvSpPr txBox="1"/>
              <p:nvPr/>
            </p:nvSpPr>
            <p:spPr>
              <a:xfrm>
                <a:off x="2311758" y="1516361"/>
                <a:ext cx="777721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HK" sz="1050" b="1" dirty="0"/>
                  <a:t>Top 5</a:t>
                </a:r>
              </a:p>
            </p:txBody>
          </p:sp>
          <p:sp>
            <p:nvSpPr>
              <p:cNvPr id="90" name="文字方塊 89">
                <a:extLst>
                  <a:ext uri="{FF2B5EF4-FFF2-40B4-BE49-F238E27FC236}">
                    <a16:creationId xmlns:a16="http://schemas.microsoft.com/office/drawing/2014/main" id="{79C366E7-68F5-CB43-BA12-0F7C9C600C4F}"/>
                  </a:ext>
                </a:extLst>
              </p:cNvPr>
              <p:cNvSpPr txBox="1"/>
              <p:nvPr/>
            </p:nvSpPr>
            <p:spPr>
              <a:xfrm>
                <a:off x="2222091" y="1817299"/>
                <a:ext cx="97328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HK" sz="800" b="1" dirty="0"/>
                  <a:t>Artists</a:t>
                </a:r>
                <a:endParaRPr kumimoji="1" lang="en-US" altLang="zh-HK" sz="1050" b="1" dirty="0"/>
              </a:p>
            </p:txBody>
          </p:sp>
          <p:cxnSp>
            <p:nvCxnSpPr>
              <p:cNvPr id="91" name="直線接點 90">
                <a:extLst>
                  <a:ext uri="{FF2B5EF4-FFF2-40B4-BE49-F238E27FC236}">
                    <a16:creationId xmlns:a16="http://schemas.microsoft.com/office/drawing/2014/main" id="{A1983592-AE6F-D740-B214-D32C18D7B803}"/>
                  </a:ext>
                </a:extLst>
              </p:cNvPr>
              <p:cNvCxnSpPr/>
              <p:nvPr/>
            </p:nvCxnSpPr>
            <p:spPr>
              <a:xfrm>
                <a:off x="2438400" y="1793788"/>
                <a:ext cx="52111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2" name="群組 91">
            <a:extLst>
              <a:ext uri="{FF2B5EF4-FFF2-40B4-BE49-F238E27FC236}">
                <a16:creationId xmlns:a16="http://schemas.microsoft.com/office/drawing/2014/main" id="{4CCC4C69-9C2F-B148-B2C9-895F4761EC16}"/>
              </a:ext>
            </a:extLst>
          </p:cNvPr>
          <p:cNvGrpSpPr/>
          <p:nvPr/>
        </p:nvGrpSpPr>
        <p:grpSpPr>
          <a:xfrm>
            <a:off x="8874041" y="1445177"/>
            <a:ext cx="2939844" cy="777720"/>
            <a:chOff x="2222091" y="1389112"/>
            <a:chExt cx="3150009" cy="777720"/>
          </a:xfrm>
        </p:grpSpPr>
        <p:sp>
          <p:nvSpPr>
            <p:cNvPr id="93" name="矩形 92">
              <a:extLst>
                <a:ext uri="{FF2B5EF4-FFF2-40B4-BE49-F238E27FC236}">
                  <a16:creationId xmlns:a16="http://schemas.microsoft.com/office/drawing/2014/main" id="{E5C99860-B0DF-CF4B-B2C5-C0B2EFD13000}"/>
                </a:ext>
              </a:extLst>
            </p:cNvPr>
            <p:cNvSpPr/>
            <p:nvPr/>
          </p:nvSpPr>
          <p:spPr>
            <a:xfrm>
              <a:off x="3089481" y="1389112"/>
              <a:ext cx="2282619" cy="77772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-US" altLang="zh-HK" sz="1000" dirty="0"/>
                <a:t>2020 Top 5 Songs</a:t>
              </a:r>
              <a:endParaRPr kumimoji="1" lang="zh-HK" altLang="en-US" sz="1000" dirty="0"/>
            </a:p>
          </p:txBody>
        </p:sp>
        <p:grpSp>
          <p:nvGrpSpPr>
            <p:cNvPr id="94" name="群組 93">
              <a:extLst>
                <a:ext uri="{FF2B5EF4-FFF2-40B4-BE49-F238E27FC236}">
                  <a16:creationId xmlns:a16="http://schemas.microsoft.com/office/drawing/2014/main" id="{107E4373-628E-854D-97CA-853CD469F154}"/>
                </a:ext>
              </a:extLst>
            </p:cNvPr>
            <p:cNvGrpSpPr/>
            <p:nvPr/>
          </p:nvGrpSpPr>
          <p:grpSpPr>
            <a:xfrm>
              <a:off x="2222091" y="1389112"/>
              <a:ext cx="973280" cy="777720"/>
              <a:chOff x="2222091" y="1389112"/>
              <a:chExt cx="973280" cy="777720"/>
            </a:xfrm>
          </p:grpSpPr>
          <p:sp>
            <p:nvSpPr>
              <p:cNvPr id="95" name="矩形 94">
                <a:extLst>
                  <a:ext uri="{FF2B5EF4-FFF2-40B4-BE49-F238E27FC236}">
                    <a16:creationId xmlns:a16="http://schemas.microsoft.com/office/drawing/2014/main" id="{FA2226CD-3059-044D-A30B-4BA4197EE35E}"/>
                  </a:ext>
                </a:extLst>
              </p:cNvPr>
              <p:cNvSpPr/>
              <p:nvPr/>
            </p:nvSpPr>
            <p:spPr>
              <a:xfrm>
                <a:off x="2311762" y="1389112"/>
                <a:ext cx="777720" cy="777720"/>
              </a:xfrm>
              <a:prstGeom prst="rect">
                <a:avLst/>
              </a:prstGeom>
              <a:gradFill flip="none" rotWithShape="1">
                <a:gsLst>
                  <a:gs pos="49000">
                    <a:srgbClr val="FFC000"/>
                  </a:gs>
                  <a:gs pos="100000">
                    <a:srgbClr val="F28B03"/>
                  </a:gs>
                </a:gsLst>
                <a:lin ang="16200000" scaled="1"/>
                <a:tileRect/>
              </a:gradFill>
              <a:effectLst/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HK" altLang="en-US" dirty="0"/>
              </a:p>
            </p:txBody>
          </p:sp>
          <p:sp>
            <p:nvSpPr>
              <p:cNvPr id="96" name="文字方塊 95">
                <a:extLst>
                  <a:ext uri="{FF2B5EF4-FFF2-40B4-BE49-F238E27FC236}">
                    <a16:creationId xmlns:a16="http://schemas.microsoft.com/office/drawing/2014/main" id="{8506204D-582F-6A48-8B50-5422D0C85E2C}"/>
                  </a:ext>
                </a:extLst>
              </p:cNvPr>
              <p:cNvSpPr txBox="1"/>
              <p:nvPr/>
            </p:nvSpPr>
            <p:spPr>
              <a:xfrm>
                <a:off x="2311758" y="1516361"/>
                <a:ext cx="777721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HK" sz="1050" b="1" dirty="0"/>
                  <a:t>Top 5</a:t>
                </a:r>
              </a:p>
            </p:txBody>
          </p:sp>
          <p:sp>
            <p:nvSpPr>
              <p:cNvPr id="97" name="文字方塊 96">
                <a:extLst>
                  <a:ext uri="{FF2B5EF4-FFF2-40B4-BE49-F238E27FC236}">
                    <a16:creationId xmlns:a16="http://schemas.microsoft.com/office/drawing/2014/main" id="{56C282D6-B230-8648-878E-996DB81F6108}"/>
                  </a:ext>
                </a:extLst>
              </p:cNvPr>
              <p:cNvSpPr txBox="1"/>
              <p:nvPr/>
            </p:nvSpPr>
            <p:spPr>
              <a:xfrm>
                <a:off x="2222091" y="1817299"/>
                <a:ext cx="97328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HK" sz="800" b="1" dirty="0"/>
                  <a:t>Songs</a:t>
                </a:r>
                <a:endParaRPr kumimoji="1" lang="en-US" altLang="zh-HK" sz="1050" b="1" dirty="0"/>
              </a:p>
            </p:txBody>
          </p:sp>
          <p:cxnSp>
            <p:nvCxnSpPr>
              <p:cNvPr id="98" name="直線接點 97">
                <a:extLst>
                  <a:ext uri="{FF2B5EF4-FFF2-40B4-BE49-F238E27FC236}">
                    <a16:creationId xmlns:a16="http://schemas.microsoft.com/office/drawing/2014/main" id="{91F2949B-F7C6-A446-85BE-AF40339E62BA}"/>
                  </a:ext>
                </a:extLst>
              </p:cNvPr>
              <p:cNvCxnSpPr/>
              <p:nvPr/>
            </p:nvCxnSpPr>
            <p:spPr>
              <a:xfrm>
                <a:off x="2438400" y="1793788"/>
                <a:ext cx="52111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9" name="群組 98">
            <a:extLst>
              <a:ext uri="{FF2B5EF4-FFF2-40B4-BE49-F238E27FC236}">
                <a16:creationId xmlns:a16="http://schemas.microsoft.com/office/drawing/2014/main" id="{DE194F91-7621-5D45-97E6-658DB6FEBB05}"/>
              </a:ext>
            </a:extLst>
          </p:cNvPr>
          <p:cNvGrpSpPr/>
          <p:nvPr/>
        </p:nvGrpSpPr>
        <p:grpSpPr>
          <a:xfrm>
            <a:off x="5606406" y="1445177"/>
            <a:ext cx="2915296" cy="777720"/>
            <a:chOff x="2248394" y="1389112"/>
            <a:chExt cx="3123706" cy="777720"/>
          </a:xfrm>
        </p:grpSpPr>
        <p:sp>
          <p:nvSpPr>
            <p:cNvPr id="100" name="矩形 99">
              <a:extLst>
                <a:ext uri="{FF2B5EF4-FFF2-40B4-BE49-F238E27FC236}">
                  <a16:creationId xmlns:a16="http://schemas.microsoft.com/office/drawing/2014/main" id="{D7C26C5E-BC18-614C-8027-0593F1FD0641}"/>
                </a:ext>
              </a:extLst>
            </p:cNvPr>
            <p:cNvSpPr/>
            <p:nvPr/>
          </p:nvSpPr>
          <p:spPr>
            <a:xfrm>
              <a:off x="3089481" y="1389112"/>
              <a:ext cx="2282619" cy="77772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-US" altLang="zh-HK" sz="1000" dirty="0"/>
                <a:t>2020 Top 5 </a:t>
              </a:r>
              <a:r>
                <a:rPr kumimoji="1" lang="zh-HK" altLang="en-US" sz="1000" dirty="0"/>
                <a:t> </a:t>
              </a:r>
              <a:r>
                <a:rPr kumimoji="1" lang="en-US" altLang="zh-HK" sz="1000" dirty="0"/>
                <a:t>earnings</a:t>
              </a:r>
            </a:p>
            <a:p>
              <a:r>
                <a:rPr kumimoji="1" lang="en-US" altLang="zh-HK" sz="1000" dirty="0"/>
                <a:t>(Streams)</a:t>
              </a:r>
            </a:p>
          </p:txBody>
        </p:sp>
        <p:grpSp>
          <p:nvGrpSpPr>
            <p:cNvPr id="101" name="群組 100">
              <a:extLst>
                <a:ext uri="{FF2B5EF4-FFF2-40B4-BE49-F238E27FC236}">
                  <a16:creationId xmlns:a16="http://schemas.microsoft.com/office/drawing/2014/main" id="{624AC625-B67F-D144-AF7B-685923DCE73E}"/>
                </a:ext>
              </a:extLst>
            </p:cNvPr>
            <p:cNvGrpSpPr/>
            <p:nvPr/>
          </p:nvGrpSpPr>
          <p:grpSpPr>
            <a:xfrm>
              <a:off x="2248394" y="1389112"/>
              <a:ext cx="973280" cy="777720"/>
              <a:chOff x="2248394" y="1389112"/>
              <a:chExt cx="973280" cy="777720"/>
            </a:xfrm>
          </p:grpSpPr>
          <p:sp>
            <p:nvSpPr>
              <p:cNvPr id="102" name="矩形 101">
                <a:extLst>
                  <a:ext uri="{FF2B5EF4-FFF2-40B4-BE49-F238E27FC236}">
                    <a16:creationId xmlns:a16="http://schemas.microsoft.com/office/drawing/2014/main" id="{A0A03D22-080D-C248-8795-3D8844AABBA4}"/>
                  </a:ext>
                </a:extLst>
              </p:cNvPr>
              <p:cNvSpPr/>
              <p:nvPr/>
            </p:nvSpPr>
            <p:spPr>
              <a:xfrm>
                <a:off x="2311762" y="1389112"/>
                <a:ext cx="777720" cy="777720"/>
              </a:xfrm>
              <a:prstGeom prst="rect">
                <a:avLst/>
              </a:prstGeom>
              <a:gradFill flip="none" rotWithShape="1">
                <a:gsLst>
                  <a:gs pos="100000">
                    <a:srgbClr val="F5A778"/>
                  </a:gs>
                  <a:gs pos="40000">
                    <a:srgbClr val="F66832"/>
                  </a:gs>
                </a:gsLst>
                <a:lin ang="2700000" scaled="1"/>
                <a:tileRect/>
              </a:gradFill>
              <a:effectLst/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HK" altLang="en-US" dirty="0"/>
              </a:p>
            </p:txBody>
          </p:sp>
          <p:sp>
            <p:nvSpPr>
              <p:cNvPr id="103" name="文字方塊 102">
                <a:extLst>
                  <a:ext uri="{FF2B5EF4-FFF2-40B4-BE49-F238E27FC236}">
                    <a16:creationId xmlns:a16="http://schemas.microsoft.com/office/drawing/2014/main" id="{F06041D4-CD35-644D-B53C-AD89C6C29E3F}"/>
                  </a:ext>
                </a:extLst>
              </p:cNvPr>
              <p:cNvSpPr txBox="1"/>
              <p:nvPr/>
            </p:nvSpPr>
            <p:spPr>
              <a:xfrm>
                <a:off x="2338061" y="1516361"/>
                <a:ext cx="777721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HK" sz="1050" b="1" dirty="0"/>
                  <a:t>Top 5</a:t>
                </a:r>
              </a:p>
            </p:txBody>
          </p:sp>
          <p:sp>
            <p:nvSpPr>
              <p:cNvPr id="104" name="文字方塊 103">
                <a:extLst>
                  <a:ext uri="{FF2B5EF4-FFF2-40B4-BE49-F238E27FC236}">
                    <a16:creationId xmlns:a16="http://schemas.microsoft.com/office/drawing/2014/main" id="{E496AB2D-70FB-A04E-895A-B61E1C3AFBF8}"/>
                  </a:ext>
                </a:extLst>
              </p:cNvPr>
              <p:cNvSpPr txBox="1"/>
              <p:nvPr/>
            </p:nvSpPr>
            <p:spPr>
              <a:xfrm>
                <a:off x="2248394" y="1817299"/>
                <a:ext cx="97328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HK" sz="800" b="1" dirty="0"/>
                  <a:t>Earnings</a:t>
                </a:r>
                <a:endParaRPr kumimoji="1" lang="en-US" altLang="zh-HK" sz="1050" b="1" dirty="0"/>
              </a:p>
            </p:txBody>
          </p:sp>
          <p:cxnSp>
            <p:nvCxnSpPr>
              <p:cNvPr id="105" name="直線接點 104">
                <a:extLst>
                  <a:ext uri="{FF2B5EF4-FFF2-40B4-BE49-F238E27FC236}">
                    <a16:creationId xmlns:a16="http://schemas.microsoft.com/office/drawing/2014/main" id="{DD88C432-41FF-9249-96D4-4E6B14FD510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64703" y="1793788"/>
                <a:ext cx="52111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6" name="群組 105">
            <a:extLst>
              <a:ext uri="{FF2B5EF4-FFF2-40B4-BE49-F238E27FC236}">
                <a16:creationId xmlns:a16="http://schemas.microsoft.com/office/drawing/2014/main" id="{200E85A3-F85B-DD4B-A160-42257FDFEF61}"/>
              </a:ext>
            </a:extLst>
          </p:cNvPr>
          <p:cNvGrpSpPr/>
          <p:nvPr/>
        </p:nvGrpSpPr>
        <p:grpSpPr>
          <a:xfrm>
            <a:off x="2314222" y="1445177"/>
            <a:ext cx="2939844" cy="777720"/>
            <a:chOff x="2222091" y="1389112"/>
            <a:chExt cx="3150009" cy="777720"/>
          </a:xfrm>
        </p:grpSpPr>
        <p:sp>
          <p:nvSpPr>
            <p:cNvPr id="107" name="矩形 106">
              <a:extLst>
                <a:ext uri="{FF2B5EF4-FFF2-40B4-BE49-F238E27FC236}">
                  <a16:creationId xmlns:a16="http://schemas.microsoft.com/office/drawing/2014/main" id="{C1356CFE-ACC5-6746-9B2F-ECE09DA2F91F}"/>
                </a:ext>
              </a:extLst>
            </p:cNvPr>
            <p:cNvSpPr/>
            <p:nvPr/>
          </p:nvSpPr>
          <p:spPr>
            <a:xfrm>
              <a:off x="3089481" y="1389112"/>
              <a:ext cx="2282619" cy="77772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-US" altLang="zh-HK" sz="1000" dirty="0"/>
                <a:t>2020 Top 5 artists</a:t>
              </a:r>
              <a:endParaRPr kumimoji="1" lang="zh-HK" altLang="en-US" sz="1000" dirty="0"/>
            </a:p>
          </p:txBody>
        </p:sp>
        <p:grpSp>
          <p:nvGrpSpPr>
            <p:cNvPr id="108" name="群組 107">
              <a:extLst>
                <a:ext uri="{FF2B5EF4-FFF2-40B4-BE49-F238E27FC236}">
                  <a16:creationId xmlns:a16="http://schemas.microsoft.com/office/drawing/2014/main" id="{002EDEFE-3548-B648-87EB-D456091AB56C}"/>
                </a:ext>
              </a:extLst>
            </p:cNvPr>
            <p:cNvGrpSpPr/>
            <p:nvPr/>
          </p:nvGrpSpPr>
          <p:grpSpPr>
            <a:xfrm>
              <a:off x="2222091" y="1389112"/>
              <a:ext cx="973280" cy="777720"/>
              <a:chOff x="2222091" y="1389112"/>
              <a:chExt cx="973280" cy="777720"/>
            </a:xfrm>
          </p:grpSpPr>
          <p:sp>
            <p:nvSpPr>
              <p:cNvPr id="109" name="矩形 108">
                <a:extLst>
                  <a:ext uri="{FF2B5EF4-FFF2-40B4-BE49-F238E27FC236}">
                    <a16:creationId xmlns:a16="http://schemas.microsoft.com/office/drawing/2014/main" id="{B800B9D3-CF97-434D-8D0F-66B2A652C5F1}"/>
                  </a:ext>
                </a:extLst>
              </p:cNvPr>
              <p:cNvSpPr/>
              <p:nvPr/>
            </p:nvSpPr>
            <p:spPr>
              <a:xfrm>
                <a:off x="2311762" y="1389112"/>
                <a:ext cx="777720" cy="777720"/>
              </a:xfrm>
              <a:prstGeom prst="rect">
                <a:avLst/>
              </a:prstGeom>
              <a:gradFill flip="none" rotWithShape="1">
                <a:gsLst>
                  <a:gs pos="40000">
                    <a:srgbClr val="FF0000"/>
                  </a:gs>
                  <a:gs pos="0">
                    <a:srgbClr val="FF7E79"/>
                  </a:gs>
                </a:gsLst>
                <a:lin ang="16200000" scaled="1"/>
                <a:tileRect/>
              </a:gradFill>
              <a:effectLst/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HK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10" name="文字方塊 109">
                <a:extLst>
                  <a:ext uri="{FF2B5EF4-FFF2-40B4-BE49-F238E27FC236}">
                    <a16:creationId xmlns:a16="http://schemas.microsoft.com/office/drawing/2014/main" id="{5E602E24-1538-304C-9932-30E09B167B30}"/>
                  </a:ext>
                </a:extLst>
              </p:cNvPr>
              <p:cNvSpPr txBox="1"/>
              <p:nvPr/>
            </p:nvSpPr>
            <p:spPr>
              <a:xfrm>
                <a:off x="2311758" y="1516361"/>
                <a:ext cx="777721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HK" sz="1050" b="1" dirty="0"/>
                  <a:t>Top 5</a:t>
                </a:r>
              </a:p>
            </p:txBody>
          </p:sp>
          <p:sp>
            <p:nvSpPr>
              <p:cNvPr id="111" name="文字方塊 110">
                <a:extLst>
                  <a:ext uri="{FF2B5EF4-FFF2-40B4-BE49-F238E27FC236}">
                    <a16:creationId xmlns:a16="http://schemas.microsoft.com/office/drawing/2014/main" id="{6BAA7309-6D4E-5646-8C8D-F3CC4A23C48C}"/>
                  </a:ext>
                </a:extLst>
              </p:cNvPr>
              <p:cNvSpPr txBox="1"/>
              <p:nvPr/>
            </p:nvSpPr>
            <p:spPr>
              <a:xfrm>
                <a:off x="2222091" y="1817299"/>
                <a:ext cx="97328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HK" sz="800" b="1" dirty="0"/>
                  <a:t>Artists</a:t>
                </a:r>
                <a:endParaRPr kumimoji="1" lang="en-US" altLang="zh-HK" sz="1050" b="1" dirty="0"/>
              </a:p>
            </p:txBody>
          </p:sp>
          <p:cxnSp>
            <p:nvCxnSpPr>
              <p:cNvPr id="112" name="直線接點 111">
                <a:extLst>
                  <a:ext uri="{FF2B5EF4-FFF2-40B4-BE49-F238E27FC236}">
                    <a16:creationId xmlns:a16="http://schemas.microsoft.com/office/drawing/2014/main" id="{5AE5FEAD-740F-644F-931F-F54A21C7B3B9}"/>
                  </a:ext>
                </a:extLst>
              </p:cNvPr>
              <p:cNvCxnSpPr/>
              <p:nvPr/>
            </p:nvCxnSpPr>
            <p:spPr>
              <a:xfrm>
                <a:off x="2438400" y="1793788"/>
                <a:ext cx="52111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13" name="文字方塊 112">
            <a:extLst>
              <a:ext uri="{FF2B5EF4-FFF2-40B4-BE49-F238E27FC236}">
                <a16:creationId xmlns:a16="http://schemas.microsoft.com/office/drawing/2014/main" id="{8F3FAB66-6F0B-F24A-8F96-E0693F4DB081}"/>
              </a:ext>
            </a:extLst>
          </p:cNvPr>
          <p:cNvSpPr txBox="1"/>
          <p:nvPr/>
        </p:nvSpPr>
        <p:spPr>
          <a:xfrm>
            <a:off x="2311761" y="3391304"/>
            <a:ext cx="68076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HK" sz="1400" dirty="0"/>
              <a:t>Your top mixes</a:t>
            </a:r>
            <a:endParaRPr kumimoji="1" lang="zh-HK" altLang="en-US" sz="1400" dirty="0"/>
          </a:p>
        </p:txBody>
      </p:sp>
      <p:sp>
        <p:nvSpPr>
          <p:cNvPr id="114" name="橢圓 113">
            <a:extLst>
              <a:ext uri="{FF2B5EF4-FFF2-40B4-BE49-F238E27FC236}">
                <a16:creationId xmlns:a16="http://schemas.microsoft.com/office/drawing/2014/main" id="{31BC92B7-89E4-3846-9346-05CA41793615}"/>
              </a:ext>
            </a:extLst>
          </p:cNvPr>
          <p:cNvSpPr>
            <a:spLocks noChangeAspect="1"/>
          </p:cNvSpPr>
          <p:nvPr/>
        </p:nvSpPr>
        <p:spPr>
          <a:xfrm>
            <a:off x="4802439" y="2648187"/>
            <a:ext cx="324000" cy="324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HK" altLang="en-US"/>
          </a:p>
        </p:txBody>
      </p:sp>
      <p:sp>
        <p:nvSpPr>
          <p:cNvPr id="120" name="文字方塊 119">
            <a:extLst>
              <a:ext uri="{FF2B5EF4-FFF2-40B4-BE49-F238E27FC236}">
                <a16:creationId xmlns:a16="http://schemas.microsoft.com/office/drawing/2014/main" id="{CC605DCF-82AA-AD47-A0EE-91382E4640F9}"/>
              </a:ext>
            </a:extLst>
          </p:cNvPr>
          <p:cNvSpPr txBox="1"/>
          <p:nvPr/>
        </p:nvSpPr>
        <p:spPr>
          <a:xfrm>
            <a:off x="2397907" y="5357815"/>
            <a:ext cx="14414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HK" sz="1000" dirty="0"/>
              <a:t>Terence Lam Mix</a:t>
            </a:r>
            <a:endParaRPr kumimoji="1" lang="zh-HK" altLang="en-US" sz="1000" dirty="0"/>
          </a:p>
        </p:txBody>
      </p:sp>
      <p:sp>
        <p:nvSpPr>
          <p:cNvPr id="121" name="文字方塊 120">
            <a:extLst>
              <a:ext uri="{FF2B5EF4-FFF2-40B4-BE49-F238E27FC236}">
                <a16:creationId xmlns:a16="http://schemas.microsoft.com/office/drawing/2014/main" id="{18726F69-68DC-F74B-A0E3-E24EB5DC1947}"/>
              </a:ext>
            </a:extLst>
          </p:cNvPr>
          <p:cNvSpPr txBox="1"/>
          <p:nvPr/>
        </p:nvSpPr>
        <p:spPr>
          <a:xfrm>
            <a:off x="2404700" y="5589329"/>
            <a:ext cx="14311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HK" sz="1000" dirty="0" err="1">
                <a:solidFill>
                  <a:schemeClr val="tx1">
                    <a:lumMod val="65000"/>
                  </a:schemeClr>
                </a:solidFill>
              </a:rPr>
              <a:t>Cantopo</a:t>
            </a:r>
            <a:r>
              <a:rPr kumimoji="1" lang="en-US" altLang="zh-HK" sz="1000" dirty="0">
                <a:solidFill>
                  <a:schemeClr val="tx1">
                    <a:lumMod val="65000"/>
                  </a:schemeClr>
                </a:solidFill>
              </a:rPr>
              <a:t>, 31,638,161</a:t>
            </a:r>
            <a:endParaRPr kumimoji="1" lang="zh-HK" altLang="en-US" sz="1000" dirty="0">
              <a:solidFill>
                <a:schemeClr val="tx1">
                  <a:lumMod val="65000"/>
                </a:schemeClr>
              </a:solidFill>
            </a:endParaRPr>
          </a:p>
        </p:txBody>
      </p:sp>
      <p:sp>
        <p:nvSpPr>
          <p:cNvPr id="122" name="文字方塊 121">
            <a:extLst>
              <a:ext uri="{FF2B5EF4-FFF2-40B4-BE49-F238E27FC236}">
                <a16:creationId xmlns:a16="http://schemas.microsoft.com/office/drawing/2014/main" id="{6663C357-888E-3E41-994E-77DF9D6FD824}"/>
              </a:ext>
            </a:extLst>
          </p:cNvPr>
          <p:cNvSpPr txBox="1"/>
          <p:nvPr/>
        </p:nvSpPr>
        <p:spPr>
          <a:xfrm>
            <a:off x="4386888" y="5357815"/>
            <a:ext cx="14414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HK" sz="1000" dirty="0"/>
              <a:t>Dear Jane Mix</a:t>
            </a:r>
            <a:endParaRPr kumimoji="1" lang="zh-HK" altLang="en-US" sz="1000" dirty="0"/>
          </a:p>
        </p:txBody>
      </p:sp>
      <p:sp>
        <p:nvSpPr>
          <p:cNvPr id="123" name="文字方塊 122">
            <a:extLst>
              <a:ext uri="{FF2B5EF4-FFF2-40B4-BE49-F238E27FC236}">
                <a16:creationId xmlns:a16="http://schemas.microsoft.com/office/drawing/2014/main" id="{916FADA3-C8C7-0547-9252-92A2D518D70C}"/>
              </a:ext>
            </a:extLst>
          </p:cNvPr>
          <p:cNvSpPr txBox="1"/>
          <p:nvPr/>
        </p:nvSpPr>
        <p:spPr>
          <a:xfrm>
            <a:off x="4393681" y="5589329"/>
            <a:ext cx="14414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HK" sz="1000" dirty="0">
                <a:solidFill>
                  <a:schemeClr val="tx1">
                    <a:lumMod val="65000"/>
                  </a:schemeClr>
                </a:solidFill>
              </a:rPr>
              <a:t>Cantopop 21,988,050</a:t>
            </a:r>
            <a:endParaRPr kumimoji="1" lang="zh-HK" altLang="en-US" sz="1000" dirty="0">
              <a:solidFill>
                <a:schemeClr val="tx1">
                  <a:lumMod val="65000"/>
                </a:schemeClr>
              </a:solidFill>
            </a:endParaRPr>
          </a:p>
        </p:txBody>
      </p:sp>
      <p:sp>
        <p:nvSpPr>
          <p:cNvPr id="124" name="文字方塊 123">
            <a:extLst>
              <a:ext uri="{FF2B5EF4-FFF2-40B4-BE49-F238E27FC236}">
                <a16:creationId xmlns:a16="http://schemas.microsoft.com/office/drawing/2014/main" id="{22ADE903-C0EA-524E-AE61-94A3124DDA34}"/>
              </a:ext>
            </a:extLst>
          </p:cNvPr>
          <p:cNvSpPr txBox="1"/>
          <p:nvPr/>
        </p:nvSpPr>
        <p:spPr>
          <a:xfrm>
            <a:off x="6379330" y="5357815"/>
            <a:ext cx="14414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HK" altLang="en-US" sz="1000" dirty="0"/>
              <a:t>陳卓賢 </a:t>
            </a:r>
            <a:r>
              <a:rPr lang="en-US" altLang="zh-HK" sz="1000" dirty="0"/>
              <a:t>Ian</a:t>
            </a:r>
            <a:r>
              <a:rPr kumimoji="1" lang="en-US" altLang="zh-HK" sz="1000" dirty="0"/>
              <a:t> Mix</a:t>
            </a:r>
            <a:endParaRPr kumimoji="1" lang="zh-HK" altLang="en-US" sz="1000" dirty="0"/>
          </a:p>
        </p:txBody>
      </p:sp>
      <p:sp>
        <p:nvSpPr>
          <p:cNvPr id="125" name="文字方塊 124">
            <a:extLst>
              <a:ext uri="{FF2B5EF4-FFF2-40B4-BE49-F238E27FC236}">
                <a16:creationId xmlns:a16="http://schemas.microsoft.com/office/drawing/2014/main" id="{92BDAB4B-7CDF-4F46-971F-0860C000D42A}"/>
              </a:ext>
            </a:extLst>
          </p:cNvPr>
          <p:cNvSpPr txBox="1"/>
          <p:nvPr/>
        </p:nvSpPr>
        <p:spPr>
          <a:xfrm>
            <a:off x="6386123" y="5589329"/>
            <a:ext cx="14414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HK" sz="1000" dirty="0">
                <a:solidFill>
                  <a:schemeClr val="tx1">
                    <a:lumMod val="65000"/>
                  </a:schemeClr>
                </a:solidFill>
              </a:rPr>
              <a:t>Cantopop, 15,470,508</a:t>
            </a:r>
            <a:endParaRPr kumimoji="1" lang="zh-HK" altLang="en-US" sz="1000" dirty="0">
              <a:solidFill>
                <a:schemeClr val="tx1">
                  <a:lumMod val="65000"/>
                </a:schemeClr>
              </a:solidFill>
            </a:endParaRPr>
          </a:p>
        </p:txBody>
      </p:sp>
      <p:sp>
        <p:nvSpPr>
          <p:cNvPr id="126" name="文字方塊 125">
            <a:extLst>
              <a:ext uri="{FF2B5EF4-FFF2-40B4-BE49-F238E27FC236}">
                <a16:creationId xmlns:a16="http://schemas.microsoft.com/office/drawing/2014/main" id="{47858CD1-233B-F048-8B53-5DF721BF45E3}"/>
              </a:ext>
            </a:extLst>
          </p:cNvPr>
          <p:cNvSpPr txBox="1"/>
          <p:nvPr/>
        </p:nvSpPr>
        <p:spPr>
          <a:xfrm>
            <a:off x="8363229" y="5357815"/>
            <a:ext cx="14414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K" sz="1000" dirty="0" err="1"/>
              <a:t>Jer</a:t>
            </a:r>
            <a:r>
              <a:rPr lang="en-US" altLang="zh-HK" sz="1000" dirty="0"/>
              <a:t> </a:t>
            </a:r>
            <a:r>
              <a:rPr lang="zh-HK" altLang="en-US" sz="1000" dirty="0"/>
              <a:t>柳應廷</a:t>
            </a:r>
            <a:r>
              <a:rPr lang="en-US" altLang="zh-HK" sz="1000" dirty="0"/>
              <a:t> </a:t>
            </a:r>
            <a:r>
              <a:rPr kumimoji="1" lang="en-US" altLang="zh-HK" sz="1000" dirty="0"/>
              <a:t>Mix</a:t>
            </a:r>
            <a:endParaRPr kumimoji="1" lang="zh-HK" altLang="en-US" sz="1000" dirty="0"/>
          </a:p>
        </p:txBody>
      </p:sp>
      <p:sp>
        <p:nvSpPr>
          <p:cNvPr id="127" name="文字方塊 126">
            <a:extLst>
              <a:ext uri="{FF2B5EF4-FFF2-40B4-BE49-F238E27FC236}">
                <a16:creationId xmlns:a16="http://schemas.microsoft.com/office/drawing/2014/main" id="{3044CD9E-8A33-9149-8D57-B0E38F4686ED}"/>
              </a:ext>
            </a:extLst>
          </p:cNvPr>
          <p:cNvSpPr txBox="1"/>
          <p:nvPr/>
        </p:nvSpPr>
        <p:spPr>
          <a:xfrm>
            <a:off x="8370022" y="5589329"/>
            <a:ext cx="14414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HK" sz="1000" dirty="0">
                <a:solidFill>
                  <a:schemeClr val="tx1">
                    <a:lumMod val="65000"/>
                  </a:schemeClr>
                </a:solidFill>
              </a:rPr>
              <a:t>Cantopop, 13,238,839</a:t>
            </a:r>
            <a:endParaRPr kumimoji="1" lang="zh-HK" altLang="en-US" sz="1000" dirty="0">
              <a:solidFill>
                <a:schemeClr val="tx1">
                  <a:lumMod val="65000"/>
                </a:schemeClr>
              </a:solidFill>
            </a:endParaRPr>
          </a:p>
        </p:txBody>
      </p:sp>
      <p:sp>
        <p:nvSpPr>
          <p:cNvPr id="128" name="文字方塊 127">
            <a:extLst>
              <a:ext uri="{FF2B5EF4-FFF2-40B4-BE49-F238E27FC236}">
                <a16:creationId xmlns:a16="http://schemas.microsoft.com/office/drawing/2014/main" id="{C7EC4875-AC88-B14C-B27B-190A510BA0CF}"/>
              </a:ext>
            </a:extLst>
          </p:cNvPr>
          <p:cNvSpPr txBox="1"/>
          <p:nvPr/>
        </p:nvSpPr>
        <p:spPr>
          <a:xfrm>
            <a:off x="10381928" y="5357815"/>
            <a:ext cx="14414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K" sz="1000" dirty="0"/>
              <a:t>Edan </a:t>
            </a:r>
            <a:r>
              <a:rPr lang="zh-HK" altLang="en-US" sz="1000" dirty="0"/>
              <a:t>呂爵安</a:t>
            </a:r>
            <a:r>
              <a:rPr lang="en-US" altLang="zh-HK" sz="1000" dirty="0"/>
              <a:t> Mix</a:t>
            </a:r>
            <a:endParaRPr kumimoji="1" lang="zh-HK" altLang="en-US" sz="1000" dirty="0"/>
          </a:p>
        </p:txBody>
      </p:sp>
      <p:sp>
        <p:nvSpPr>
          <p:cNvPr id="129" name="文字方塊 128">
            <a:extLst>
              <a:ext uri="{FF2B5EF4-FFF2-40B4-BE49-F238E27FC236}">
                <a16:creationId xmlns:a16="http://schemas.microsoft.com/office/drawing/2014/main" id="{C8A58FEF-5C60-594F-933C-014A41E4AD92}"/>
              </a:ext>
            </a:extLst>
          </p:cNvPr>
          <p:cNvSpPr txBox="1"/>
          <p:nvPr/>
        </p:nvSpPr>
        <p:spPr>
          <a:xfrm>
            <a:off x="10388721" y="5589329"/>
            <a:ext cx="14414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HK" sz="1000" dirty="0">
                <a:solidFill>
                  <a:schemeClr val="tx1">
                    <a:lumMod val="65000"/>
                  </a:schemeClr>
                </a:solidFill>
              </a:rPr>
              <a:t>Cantopop, 12,974,668</a:t>
            </a:r>
            <a:endParaRPr kumimoji="1" lang="zh-HK" altLang="en-US" sz="1000" dirty="0">
              <a:solidFill>
                <a:schemeClr val="tx1">
                  <a:lumMod val="65000"/>
                </a:schemeClr>
              </a:solidFill>
            </a:endParaRPr>
          </a:p>
        </p:txBody>
      </p:sp>
      <p:sp>
        <p:nvSpPr>
          <p:cNvPr id="130" name="等於 129">
            <a:extLst>
              <a:ext uri="{FF2B5EF4-FFF2-40B4-BE49-F238E27FC236}">
                <a16:creationId xmlns:a16="http://schemas.microsoft.com/office/drawing/2014/main" id="{A5913AA7-611D-C744-9194-4DDD6808097E}"/>
              </a:ext>
            </a:extLst>
          </p:cNvPr>
          <p:cNvSpPr>
            <a:spLocks noChangeAspect="1"/>
          </p:cNvSpPr>
          <p:nvPr/>
        </p:nvSpPr>
        <p:spPr>
          <a:xfrm rot="5400000">
            <a:off x="4892439" y="2714187"/>
            <a:ext cx="144000" cy="192000"/>
          </a:xfrm>
          <a:prstGeom prst="mathEqual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HK" altLang="en-US">
              <a:solidFill>
                <a:schemeClr val="tx1"/>
              </a:solidFill>
            </a:endParaRPr>
          </a:p>
        </p:txBody>
      </p:sp>
      <p:pic>
        <p:nvPicPr>
          <p:cNvPr id="1026" name="Picture 2" descr="林家謙mp3 歌曲| 線上收聽新歌及免費下載mp3歌曲">
            <a:extLst>
              <a:ext uri="{FF2B5EF4-FFF2-40B4-BE49-F238E27FC236}">
                <a16:creationId xmlns:a16="http://schemas.microsoft.com/office/drawing/2014/main" id="{0730CDE3-BF76-0E4A-8BA6-C5654D7F47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6984" y="3924114"/>
            <a:ext cx="1436400" cy="143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2" name="Picture 2" descr="Dear Jane | Spotify">
            <a:extLst>
              <a:ext uri="{FF2B5EF4-FFF2-40B4-BE49-F238E27FC236}">
                <a16:creationId xmlns:a16="http://schemas.microsoft.com/office/drawing/2014/main" id="{86C2411F-FB6B-8449-B62D-22E8048BCB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6" t="3453" r="567"/>
          <a:stretch/>
        </p:blipFill>
        <p:spPr bwMode="auto">
          <a:xfrm>
            <a:off x="4392582" y="3921415"/>
            <a:ext cx="1434628" cy="1434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鯨落-歌詞-陳卓賢(Ian Chan)-KKBOX">
            <a:extLst>
              <a:ext uri="{FF2B5EF4-FFF2-40B4-BE49-F238E27FC236}">
                <a16:creationId xmlns:a16="http://schemas.microsoft.com/office/drawing/2014/main" id="{92C54C0B-455E-AE47-892B-FA5B40ECF9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6408" y="3919643"/>
            <a:ext cx="1436400" cy="143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Jer 柳應廷| Spotify - Listen Free">
            <a:extLst>
              <a:ext uri="{FF2B5EF4-FFF2-40B4-BE49-F238E27FC236}">
                <a16:creationId xmlns:a16="http://schemas.microsoft.com/office/drawing/2014/main" id="{F636F747-BD50-4541-84B8-D773F8861E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6" y="3919643"/>
            <a:ext cx="1436400" cy="143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一表人才〡Edan呂爵安x邱鋒澤新歌MV割烹料理店引">
            <a:extLst>
              <a:ext uri="{FF2B5EF4-FFF2-40B4-BE49-F238E27FC236}">
                <a16:creationId xmlns:a16="http://schemas.microsoft.com/office/drawing/2014/main" id="{4BE6718B-20CD-5448-BA8E-64A202F37F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02" t="10042" r="709" b="10927"/>
          <a:stretch/>
        </p:blipFill>
        <p:spPr bwMode="auto">
          <a:xfrm>
            <a:off x="10377604" y="3919643"/>
            <a:ext cx="1436400" cy="143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90891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矩形 68">
            <a:extLst>
              <a:ext uri="{FF2B5EF4-FFF2-40B4-BE49-F238E27FC236}">
                <a16:creationId xmlns:a16="http://schemas.microsoft.com/office/drawing/2014/main" id="{AF5C6FB8-BBA0-4D44-9F96-C8BF9FB1E0D9}"/>
              </a:ext>
            </a:extLst>
          </p:cNvPr>
          <p:cNvSpPr/>
          <p:nvPr/>
        </p:nvSpPr>
        <p:spPr>
          <a:xfrm>
            <a:off x="2062011" y="0"/>
            <a:ext cx="10129989" cy="6096000"/>
          </a:xfrm>
          <a:prstGeom prst="rect">
            <a:avLst/>
          </a:prstGeom>
          <a:gradFill flip="none" rotWithShape="1">
            <a:gsLst>
              <a:gs pos="60000">
                <a:srgbClr val="101C32"/>
              </a:gs>
              <a:gs pos="0">
                <a:schemeClr val="bg1"/>
              </a:gs>
              <a:gs pos="100000">
                <a:schemeClr val="accent1">
                  <a:lumMod val="50000"/>
                </a:schemeClr>
              </a:gs>
            </a:gsLst>
            <a:lin ang="14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HK" altLang="en-US"/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23460C62-335A-DE42-B015-E48F764E2CCA}"/>
              </a:ext>
            </a:extLst>
          </p:cNvPr>
          <p:cNvGrpSpPr/>
          <p:nvPr/>
        </p:nvGrpSpPr>
        <p:grpSpPr>
          <a:xfrm>
            <a:off x="270446" y="959923"/>
            <a:ext cx="1685676" cy="3351192"/>
            <a:chOff x="270446" y="959923"/>
            <a:chExt cx="1685676" cy="3351192"/>
          </a:xfrm>
        </p:grpSpPr>
        <p:grpSp>
          <p:nvGrpSpPr>
            <p:cNvPr id="5" name="群組 4">
              <a:extLst>
                <a:ext uri="{FF2B5EF4-FFF2-40B4-BE49-F238E27FC236}">
                  <a16:creationId xmlns:a16="http://schemas.microsoft.com/office/drawing/2014/main" id="{0E100B84-FBE2-244D-8921-75C5B3F28EF7}"/>
                </a:ext>
              </a:extLst>
            </p:cNvPr>
            <p:cNvGrpSpPr/>
            <p:nvPr/>
          </p:nvGrpSpPr>
          <p:grpSpPr>
            <a:xfrm>
              <a:off x="270446" y="959923"/>
              <a:ext cx="1685676" cy="280800"/>
              <a:chOff x="189420" y="983073"/>
              <a:chExt cx="1680309" cy="278851"/>
            </a:xfrm>
          </p:grpSpPr>
          <p:sp>
            <p:nvSpPr>
              <p:cNvPr id="24" name="矩形 23" descr="Life ring">
                <a:extLst>
                  <a:ext uri="{FF2B5EF4-FFF2-40B4-BE49-F238E27FC236}">
                    <a16:creationId xmlns:a16="http://schemas.microsoft.com/office/drawing/2014/main" id="{694E44B2-F5C9-2D47-B206-BC73D6AB3FB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9420" y="983073"/>
                <a:ext cx="324000" cy="278851"/>
              </a:xfrm>
              <a:prstGeom prst="rect">
                <a:avLst/>
              </a:prstGeom>
              <a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2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25" name="文字方塊 24">
                <a:extLst>
                  <a:ext uri="{FF2B5EF4-FFF2-40B4-BE49-F238E27FC236}">
                    <a16:creationId xmlns:a16="http://schemas.microsoft.com/office/drawing/2014/main" id="{7594AF90-5071-6A48-838D-E94D85CC438C}"/>
                  </a:ext>
                </a:extLst>
              </p:cNvPr>
              <p:cNvSpPr txBox="1"/>
              <p:nvPr/>
            </p:nvSpPr>
            <p:spPr>
              <a:xfrm>
                <a:off x="691217" y="988493"/>
                <a:ext cx="1178512" cy="268011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lvl="0" defTabSz="844550"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altLang="zh-HK" sz="1000" dirty="0">
                    <a:solidFill>
                      <a:schemeClr val="tx1">
                        <a:lumMod val="50000"/>
                      </a:schemeClr>
                    </a:solidFill>
                  </a:rPr>
                  <a:t>What we do with Spotipy</a:t>
                </a:r>
              </a:p>
            </p:txBody>
          </p:sp>
        </p:grpSp>
        <p:grpSp>
          <p:nvGrpSpPr>
            <p:cNvPr id="6" name="群組 5">
              <a:extLst>
                <a:ext uri="{FF2B5EF4-FFF2-40B4-BE49-F238E27FC236}">
                  <a16:creationId xmlns:a16="http://schemas.microsoft.com/office/drawing/2014/main" id="{14DE0CDE-B5C4-164D-950A-4721803EBA72}"/>
                </a:ext>
              </a:extLst>
            </p:cNvPr>
            <p:cNvGrpSpPr/>
            <p:nvPr/>
          </p:nvGrpSpPr>
          <p:grpSpPr>
            <a:xfrm>
              <a:off x="270446" y="1469204"/>
              <a:ext cx="1685676" cy="280800"/>
              <a:chOff x="189420" y="1492354"/>
              <a:chExt cx="1680309" cy="278851"/>
            </a:xfrm>
          </p:grpSpPr>
          <p:sp>
            <p:nvSpPr>
              <p:cNvPr id="22" name="矩形 21" descr="美元">
                <a:extLst>
                  <a:ext uri="{FF2B5EF4-FFF2-40B4-BE49-F238E27FC236}">
                    <a16:creationId xmlns:a16="http://schemas.microsoft.com/office/drawing/2014/main" id="{58784283-E2F9-474D-AA52-B40E11F5445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9420" y="1492354"/>
                <a:ext cx="324000" cy="278851"/>
              </a:xfrm>
              <a:prstGeom prst="rect">
                <a:avLst/>
              </a:prstGeom>
              <a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3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9A5E8F6D-BEEB-4847-AF02-0AE836C275F0}"/>
                  </a:ext>
                </a:extLst>
              </p:cNvPr>
              <p:cNvSpPr txBox="1"/>
              <p:nvPr/>
            </p:nvSpPr>
            <p:spPr>
              <a:xfrm>
                <a:off x="691217" y="1497774"/>
                <a:ext cx="1178512" cy="268011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defTabSz="844550">
                  <a:lnSpc>
                    <a:spcPct val="10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Business</a:t>
                </a:r>
                <a:r>
                  <a:rPr lang="zh-HK" altLang="en-US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 </a:t>
                </a:r>
                <a:r>
                  <a:rPr lang="en-US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value</a:t>
                </a:r>
                <a:r>
                  <a:rPr lang="en-US" altLang="zh-HK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s</a:t>
                </a:r>
                <a:endParaRPr lang="en-US" sz="1000" kern="1200" dirty="0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7" name="群組 6">
              <a:extLst>
                <a:ext uri="{FF2B5EF4-FFF2-40B4-BE49-F238E27FC236}">
                  <a16:creationId xmlns:a16="http://schemas.microsoft.com/office/drawing/2014/main" id="{3B5D0785-0B9B-EB4B-8EA2-8061AE66C980}"/>
                </a:ext>
              </a:extLst>
            </p:cNvPr>
            <p:cNvGrpSpPr/>
            <p:nvPr/>
          </p:nvGrpSpPr>
          <p:grpSpPr>
            <a:xfrm>
              <a:off x="270446" y="1978485"/>
              <a:ext cx="1685676" cy="280800"/>
              <a:chOff x="189420" y="2001635"/>
              <a:chExt cx="1680309" cy="278851"/>
            </a:xfrm>
          </p:grpSpPr>
          <p:sp>
            <p:nvSpPr>
              <p:cNvPr id="20" name="矩形 19" descr="彩虹">
                <a:extLst>
                  <a:ext uri="{FF2B5EF4-FFF2-40B4-BE49-F238E27FC236}">
                    <a16:creationId xmlns:a16="http://schemas.microsoft.com/office/drawing/2014/main" id="{6103FC2C-2A82-C846-8D16-21F5F16467C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9420" y="2001635"/>
                <a:ext cx="324000" cy="278851"/>
              </a:xfrm>
              <a:prstGeom prst="rect">
                <a:avLst/>
              </a:prstGeom>
              <a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4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212BF6DC-A7FD-4B4D-903C-44C401A4B0BA}"/>
                  </a:ext>
                </a:extLst>
              </p:cNvPr>
              <p:cNvSpPr txBox="1"/>
              <p:nvPr/>
            </p:nvSpPr>
            <p:spPr>
              <a:xfrm>
                <a:off x="691217" y="2007055"/>
                <a:ext cx="1178512" cy="268011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defTabSz="844550">
                  <a:lnSpc>
                    <a:spcPct val="10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altLang="zh-HK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Data</a:t>
                </a:r>
                <a:r>
                  <a:rPr lang="zh-HK" altLang="en-US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 </a:t>
                </a:r>
                <a:r>
                  <a:rPr lang="en-US" altLang="zh-HK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collection</a:t>
                </a:r>
                <a:endParaRPr lang="en-US" sz="1000" kern="1200" dirty="0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8" name="群組 7">
              <a:extLst>
                <a:ext uri="{FF2B5EF4-FFF2-40B4-BE49-F238E27FC236}">
                  <a16:creationId xmlns:a16="http://schemas.microsoft.com/office/drawing/2014/main" id="{7C6EA03B-5C3C-514A-99B2-A7D5DB958EEC}"/>
                </a:ext>
              </a:extLst>
            </p:cNvPr>
            <p:cNvGrpSpPr/>
            <p:nvPr/>
          </p:nvGrpSpPr>
          <p:grpSpPr>
            <a:xfrm>
              <a:off x="292378" y="2487766"/>
              <a:ext cx="1641669" cy="280800"/>
              <a:chOff x="219872" y="2510916"/>
              <a:chExt cx="1636442" cy="278851"/>
            </a:xfrm>
          </p:grpSpPr>
          <p:sp>
            <p:nvSpPr>
              <p:cNvPr id="18" name="矩形 17" descr="Mop and bucket">
                <a:extLst>
                  <a:ext uri="{FF2B5EF4-FFF2-40B4-BE49-F238E27FC236}">
                    <a16:creationId xmlns:a16="http://schemas.microsoft.com/office/drawing/2014/main" id="{D4317693-1CAB-8A45-996B-580B414405C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19872" y="2510916"/>
                <a:ext cx="324000" cy="278851"/>
              </a:xfrm>
              <a:prstGeom prst="rect">
                <a:avLst/>
              </a:prstGeom>
              <a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5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589C1E34-87F8-964F-BBF0-0FDBC2A1958E}"/>
                  </a:ext>
                </a:extLst>
              </p:cNvPr>
              <p:cNvSpPr txBox="1"/>
              <p:nvPr/>
            </p:nvSpPr>
            <p:spPr>
              <a:xfrm>
                <a:off x="677802" y="2516336"/>
                <a:ext cx="1178512" cy="268011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defTabSz="844550">
                  <a:lnSpc>
                    <a:spcPct val="10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altLang="zh-HK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Data</a:t>
                </a:r>
                <a:r>
                  <a:rPr lang="zh-HK" altLang="en-US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 </a:t>
                </a:r>
                <a:r>
                  <a:rPr lang="en-US" altLang="zh-HK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processing</a:t>
                </a:r>
                <a:endParaRPr lang="en-US" sz="1000" kern="1200" dirty="0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9" name="群組 8">
              <a:extLst>
                <a:ext uri="{FF2B5EF4-FFF2-40B4-BE49-F238E27FC236}">
                  <a16:creationId xmlns:a16="http://schemas.microsoft.com/office/drawing/2014/main" id="{F9863241-FB52-B247-BBF2-5D3198AFBDB8}"/>
                </a:ext>
              </a:extLst>
            </p:cNvPr>
            <p:cNvGrpSpPr/>
            <p:nvPr/>
          </p:nvGrpSpPr>
          <p:grpSpPr>
            <a:xfrm>
              <a:off x="285672" y="2997047"/>
              <a:ext cx="1655126" cy="280800"/>
              <a:chOff x="219872" y="3020197"/>
              <a:chExt cx="1649857" cy="278851"/>
            </a:xfrm>
          </p:grpSpPr>
          <p:sp>
            <p:nvSpPr>
              <p:cNvPr id="16" name="矩形 15" descr="研究">
                <a:extLst>
                  <a:ext uri="{FF2B5EF4-FFF2-40B4-BE49-F238E27FC236}">
                    <a16:creationId xmlns:a16="http://schemas.microsoft.com/office/drawing/2014/main" id="{388417A2-AA2A-414D-8E47-E53A1859841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19872" y="3020197"/>
                <a:ext cx="324000" cy="278851"/>
              </a:xfrm>
              <a:prstGeom prst="rect">
                <a:avLst/>
              </a:prstGeom>
              <a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6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93307061-29B0-A946-874E-05E861A32D81}"/>
                  </a:ext>
                </a:extLst>
              </p:cNvPr>
              <p:cNvSpPr txBox="1"/>
              <p:nvPr/>
            </p:nvSpPr>
            <p:spPr>
              <a:xfrm>
                <a:off x="691217" y="3025617"/>
                <a:ext cx="1178512" cy="268011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defTabSz="844550">
                  <a:lnSpc>
                    <a:spcPct val="10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altLang="zh-HK" sz="1000" kern="1200" dirty="0">
                    <a:solidFill>
                      <a:schemeClr val="tx1"/>
                    </a:solidFill>
                  </a:rPr>
                  <a:t>Findings</a:t>
                </a:r>
                <a:endParaRPr lang="en-US" sz="1000" kern="12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0" name="群組 9">
              <a:extLst>
                <a:ext uri="{FF2B5EF4-FFF2-40B4-BE49-F238E27FC236}">
                  <a16:creationId xmlns:a16="http://schemas.microsoft.com/office/drawing/2014/main" id="{CD04EB9D-DF0C-B04F-982C-023BB7ED2EA9}"/>
                </a:ext>
              </a:extLst>
            </p:cNvPr>
            <p:cNvGrpSpPr/>
            <p:nvPr/>
          </p:nvGrpSpPr>
          <p:grpSpPr>
            <a:xfrm>
              <a:off x="292378" y="3521033"/>
              <a:ext cx="1641669" cy="280800"/>
              <a:chOff x="219872" y="3544183"/>
              <a:chExt cx="1636442" cy="278851"/>
            </a:xfrm>
          </p:grpSpPr>
          <p:sp>
            <p:nvSpPr>
              <p:cNvPr id="14" name="矩形 13" descr="鞋印">
                <a:extLst>
                  <a:ext uri="{FF2B5EF4-FFF2-40B4-BE49-F238E27FC236}">
                    <a16:creationId xmlns:a16="http://schemas.microsoft.com/office/drawing/2014/main" id="{F1997A46-D7BE-5E44-94F6-DFA3749B932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19872" y="3544183"/>
                <a:ext cx="324000" cy="278851"/>
              </a:xfrm>
              <a:prstGeom prst="rect">
                <a:avLst/>
              </a:prstGeom>
              <a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4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2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D6886C24-2FBB-BB48-B2BD-9A877996A7AF}"/>
                  </a:ext>
                </a:extLst>
              </p:cNvPr>
              <p:cNvSpPr txBox="1"/>
              <p:nvPr/>
            </p:nvSpPr>
            <p:spPr>
              <a:xfrm>
                <a:off x="677802" y="3549603"/>
                <a:ext cx="1178512" cy="268011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defTabSz="844550">
                  <a:lnSpc>
                    <a:spcPct val="10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altLang="zh-HK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Challenges</a:t>
                </a:r>
                <a:r>
                  <a:rPr lang="zh-HK" altLang="en-US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 </a:t>
                </a:r>
                <a:r>
                  <a:rPr lang="en-US" altLang="zh-HK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and</a:t>
                </a:r>
                <a:r>
                  <a:rPr lang="zh-HK" altLang="en-US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 </a:t>
                </a:r>
                <a:r>
                  <a:rPr lang="en-US" altLang="zh-HK" sz="1000" dirty="0">
                    <a:solidFill>
                      <a:schemeClr val="tx1">
                        <a:lumMod val="50000"/>
                      </a:schemeClr>
                    </a:solidFill>
                  </a:rPr>
                  <a:t>next</a:t>
                </a:r>
                <a:r>
                  <a:rPr lang="zh-HK" altLang="en-US" sz="1000" dirty="0">
                    <a:solidFill>
                      <a:schemeClr val="tx1">
                        <a:lumMod val="50000"/>
                      </a:schemeClr>
                    </a:solidFill>
                  </a:rPr>
                  <a:t> </a:t>
                </a:r>
                <a:r>
                  <a:rPr lang="en-US" altLang="zh-HK" sz="1000" dirty="0">
                    <a:solidFill>
                      <a:schemeClr val="tx1">
                        <a:lumMod val="50000"/>
                      </a:schemeClr>
                    </a:solidFill>
                  </a:rPr>
                  <a:t>steps</a:t>
                </a:r>
                <a:endParaRPr lang="en-US" sz="1000" kern="1200" dirty="0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11" name="群組 10">
              <a:extLst>
                <a:ext uri="{FF2B5EF4-FFF2-40B4-BE49-F238E27FC236}">
                  <a16:creationId xmlns:a16="http://schemas.microsoft.com/office/drawing/2014/main" id="{04F65093-404C-C348-9CAF-AD2F173D5F0C}"/>
                </a:ext>
              </a:extLst>
            </p:cNvPr>
            <p:cNvGrpSpPr/>
            <p:nvPr/>
          </p:nvGrpSpPr>
          <p:grpSpPr>
            <a:xfrm>
              <a:off x="292378" y="4030315"/>
              <a:ext cx="1641669" cy="280800"/>
              <a:chOff x="219872" y="4053465"/>
              <a:chExt cx="1636442" cy="278851"/>
            </a:xfrm>
          </p:grpSpPr>
          <p:sp>
            <p:nvSpPr>
              <p:cNvPr id="12" name="矩形 11" descr="星星">
                <a:extLst>
                  <a:ext uri="{FF2B5EF4-FFF2-40B4-BE49-F238E27FC236}">
                    <a16:creationId xmlns:a16="http://schemas.microsoft.com/office/drawing/2014/main" id="{37E4DDC0-5028-2743-BC1B-609FBA4A6D1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19872" y="4053465"/>
                <a:ext cx="324000" cy="278851"/>
              </a:xfrm>
              <a:prstGeom prst="rect">
                <a:avLst/>
              </a:prstGeom>
              <a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6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3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D3A6E90D-843C-ED47-8A36-EDC5BD5D023E}"/>
                  </a:ext>
                </a:extLst>
              </p:cNvPr>
              <p:cNvSpPr txBox="1"/>
              <p:nvPr/>
            </p:nvSpPr>
            <p:spPr>
              <a:xfrm>
                <a:off x="677802" y="4058885"/>
                <a:ext cx="1178512" cy="268011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defTabSz="844550">
                  <a:lnSpc>
                    <a:spcPct val="10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altLang="zh-HK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Conclusion</a:t>
                </a:r>
                <a:endParaRPr lang="en-US" sz="1000" kern="1200" dirty="0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</p:grpSp>
      </p:grpSp>
      <p:pic>
        <p:nvPicPr>
          <p:cNvPr id="26" name="Picture 2" descr="Slicing and Dicing Music Data for Fun and Profit">
            <a:extLst>
              <a:ext uri="{FF2B5EF4-FFF2-40B4-BE49-F238E27FC236}">
                <a16:creationId xmlns:a16="http://schemas.microsoft.com/office/drawing/2014/main" id="{95F0815C-A2D2-FB4F-A07C-04037F34FA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r="12500"/>
          <a:stretch/>
        </p:blipFill>
        <p:spPr bwMode="auto">
          <a:xfrm>
            <a:off x="127992" y="6183096"/>
            <a:ext cx="609941" cy="609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文字方塊 26">
            <a:extLst>
              <a:ext uri="{FF2B5EF4-FFF2-40B4-BE49-F238E27FC236}">
                <a16:creationId xmlns:a16="http://schemas.microsoft.com/office/drawing/2014/main" id="{0F541902-4757-254F-870D-7BA9AC9800A3}"/>
              </a:ext>
            </a:extLst>
          </p:cNvPr>
          <p:cNvSpPr txBox="1"/>
          <p:nvPr/>
        </p:nvSpPr>
        <p:spPr>
          <a:xfrm>
            <a:off x="773846" y="6312439"/>
            <a:ext cx="1283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HK" sz="1000" spc="60" dirty="0">
                <a:latin typeface="Arial" panose="020B0604020202020204" pitchFamily="34" charset="0"/>
                <a:cs typeface="Arial" panose="020B0604020202020204" pitchFamily="34" charset="0"/>
              </a:rPr>
              <a:t>Findings</a:t>
            </a:r>
          </a:p>
          <a:p>
            <a:r>
              <a:rPr kumimoji="1" lang="en-US" altLang="zh-HK" sz="800" spc="60" dirty="0">
                <a:latin typeface="Arial" panose="020B0604020202020204" pitchFamily="34" charset="0"/>
                <a:cs typeface="Arial" panose="020B0604020202020204" pitchFamily="34" charset="0"/>
              </a:rPr>
              <a:t>Leftover</a:t>
            </a:r>
            <a:endParaRPr kumimoji="1" lang="zh-HK" altLang="en-US" sz="800" spc="6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1" name="群組 40">
            <a:extLst>
              <a:ext uri="{FF2B5EF4-FFF2-40B4-BE49-F238E27FC236}">
                <a16:creationId xmlns:a16="http://schemas.microsoft.com/office/drawing/2014/main" id="{27FF1239-DCD4-E24E-B5C2-23ED0731DE75}"/>
              </a:ext>
            </a:extLst>
          </p:cNvPr>
          <p:cNvGrpSpPr/>
          <p:nvPr/>
        </p:nvGrpSpPr>
        <p:grpSpPr>
          <a:xfrm>
            <a:off x="2311761" y="195253"/>
            <a:ext cx="9696927" cy="515947"/>
            <a:chOff x="2311761" y="195253"/>
            <a:chExt cx="9696927" cy="515947"/>
          </a:xfrm>
        </p:grpSpPr>
        <p:grpSp>
          <p:nvGrpSpPr>
            <p:cNvPr id="42" name="群組 41">
              <a:extLst>
                <a:ext uri="{FF2B5EF4-FFF2-40B4-BE49-F238E27FC236}">
                  <a16:creationId xmlns:a16="http://schemas.microsoft.com/office/drawing/2014/main" id="{37377767-772C-9240-AB69-6CEDFDA030B7}"/>
                </a:ext>
              </a:extLst>
            </p:cNvPr>
            <p:cNvGrpSpPr/>
            <p:nvPr/>
          </p:nvGrpSpPr>
          <p:grpSpPr>
            <a:xfrm>
              <a:off x="10396799" y="195253"/>
              <a:ext cx="1611889" cy="515947"/>
              <a:chOff x="170942" y="-3226962"/>
              <a:chExt cx="9021184" cy="2887579"/>
            </a:xfrm>
          </p:grpSpPr>
          <p:sp>
            <p:nvSpPr>
              <p:cNvPr id="49" name="結束點 48">
                <a:extLst>
                  <a:ext uri="{FF2B5EF4-FFF2-40B4-BE49-F238E27FC236}">
                    <a16:creationId xmlns:a16="http://schemas.microsoft.com/office/drawing/2014/main" id="{2196165D-8505-154C-BE09-D56B37362B51}"/>
                  </a:ext>
                </a:extLst>
              </p:cNvPr>
              <p:cNvSpPr/>
              <p:nvPr/>
            </p:nvSpPr>
            <p:spPr>
              <a:xfrm>
                <a:off x="170942" y="-3226962"/>
                <a:ext cx="9021184" cy="2887579"/>
              </a:xfrm>
              <a:prstGeom prst="flowChartTerminator">
                <a:avLst/>
              </a:prstGeom>
              <a:solidFill>
                <a:schemeClr val="bg1">
                  <a:alpha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HK" altLang="en-US" sz="6600" spc="600" dirty="0"/>
              </a:p>
            </p:txBody>
          </p:sp>
          <p:pic>
            <p:nvPicPr>
              <p:cNvPr id="50" name="Picture 4" descr="ViuTV地獄白卡劇】《IT狗》(17) 星期一至五21:30 paypayduck已經成為連登仔嘅起底對象 | LIHKG 討論區">
                <a:extLst>
                  <a:ext uri="{FF2B5EF4-FFF2-40B4-BE49-F238E27FC236}">
                    <a16:creationId xmlns:a16="http://schemas.microsoft.com/office/drawing/2014/main" id="{FD8C7761-736F-DF43-9CE8-5B9F86FABF8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5854" t="9905" r="7484" b="40793"/>
              <a:stretch/>
            </p:blipFill>
            <p:spPr bwMode="auto">
              <a:xfrm>
                <a:off x="326365" y="-3133173"/>
                <a:ext cx="2700000" cy="2700000"/>
              </a:xfrm>
              <a:prstGeom prst="ellips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1" name="文字方塊 50">
                <a:extLst>
                  <a:ext uri="{FF2B5EF4-FFF2-40B4-BE49-F238E27FC236}">
                    <a16:creationId xmlns:a16="http://schemas.microsoft.com/office/drawing/2014/main" id="{5E9ACC7A-0FDE-1141-90D1-4489F3EF1F38}"/>
                  </a:ext>
                </a:extLst>
              </p:cNvPr>
              <p:cNvSpPr txBox="1"/>
              <p:nvPr/>
            </p:nvSpPr>
            <p:spPr>
              <a:xfrm>
                <a:off x="3269316" y="-2506448"/>
                <a:ext cx="5287864" cy="142108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HK" sz="1050" spc="100" dirty="0"/>
                  <a:t>Leftover</a:t>
                </a:r>
                <a:endParaRPr kumimoji="1" lang="zh-HK" altLang="en-US" sz="1050" spc="100" dirty="0"/>
              </a:p>
            </p:txBody>
          </p:sp>
          <p:sp>
            <p:nvSpPr>
              <p:cNvPr id="52" name="三角形 51">
                <a:extLst>
                  <a:ext uri="{FF2B5EF4-FFF2-40B4-BE49-F238E27FC236}">
                    <a16:creationId xmlns:a16="http://schemas.microsoft.com/office/drawing/2014/main" id="{778ECE41-EDC8-1C42-962A-16B0CABF4591}"/>
                  </a:ext>
                </a:extLst>
              </p:cNvPr>
              <p:cNvSpPr/>
              <p:nvPr/>
            </p:nvSpPr>
            <p:spPr>
              <a:xfrm rot="10800000">
                <a:off x="7765992" y="-2124201"/>
                <a:ext cx="791185" cy="682056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HK" altLang="en-US"/>
              </a:p>
            </p:txBody>
          </p:sp>
        </p:grpSp>
        <p:grpSp>
          <p:nvGrpSpPr>
            <p:cNvPr id="43" name="群組 42">
              <a:extLst>
                <a:ext uri="{FF2B5EF4-FFF2-40B4-BE49-F238E27FC236}">
                  <a16:creationId xmlns:a16="http://schemas.microsoft.com/office/drawing/2014/main" id="{A37833B6-A17D-6A43-B682-34118A8FD834}"/>
                </a:ext>
              </a:extLst>
            </p:cNvPr>
            <p:cNvGrpSpPr/>
            <p:nvPr/>
          </p:nvGrpSpPr>
          <p:grpSpPr>
            <a:xfrm>
              <a:off x="2311761" y="214182"/>
              <a:ext cx="480260" cy="480260"/>
              <a:chOff x="2311761" y="210725"/>
              <a:chExt cx="480260" cy="480260"/>
            </a:xfrm>
          </p:grpSpPr>
          <p:sp>
            <p:nvSpPr>
              <p:cNvPr id="47" name="橢圓 46">
                <a:extLst>
                  <a:ext uri="{FF2B5EF4-FFF2-40B4-BE49-F238E27FC236}">
                    <a16:creationId xmlns:a16="http://schemas.microsoft.com/office/drawing/2014/main" id="{7890D8D8-A5FD-CE45-BA99-0D7CED05455F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0800000">
                <a:off x="2311761" y="210725"/>
                <a:ext cx="480260" cy="48026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HK" altLang="en-US" sz="13800" dirty="0"/>
              </a:p>
            </p:txBody>
          </p:sp>
          <p:pic>
            <p:nvPicPr>
              <p:cNvPr id="48" name="圖形 47" descr="向右插入號 以實心填滿">
                <a:extLst>
                  <a:ext uri="{FF2B5EF4-FFF2-40B4-BE49-F238E27FC236}">
                    <a16:creationId xmlns:a16="http://schemas.microsoft.com/office/drawing/2014/main" id="{576B44EB-E496-8D41-A636-525DC23C4E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p:blipFill>
            <p:spPr>
              <a:xfrm rot="10800000">
                <a:off x="2311761" y="226215"/>
                <a:ext cx="449280" cy="449279"/>
              </a:xfrm>
              <a:prstGeom prst="rect">
                <a:avLst/>
              </a:prstGeom>
            </p:spPr>
          </p:pic>
        </p:grpSp>
        <p:grpSp>
          <p:nvGrpSpPr>
            <p:cNvPr id="44" name="群組 43">
              <a:extLst>
                <a:ext uri="{FF2B5EF4-FFF2-40B4-BE49-F238E27FC236}">
                  <a16:creationId xmlns:a16="http://schemas.microsoft.com/office/drawing/2014/main" id="{A9B299C6-590E-AC41-8396-87D5F817AEE3}"/>
                </a:ext>
              </a:extLst>
            </p:cNvPr>
            <p:cNvGrpSpPr/>
            <p:nvPr/>
          </p:nvGrpSpPr>
          <p:grpSpPr>
            <a:xfrm rot="10800000">
              <a:off x="3058501" y="214182"/>
              <a:ext cx="480260" cy="480260"/>
              <a:chOff x="2311761" y="210725"/>
              <a:chExt cx="480260" cy="480260"/>
            </a:xfrm>
          </p:grpSpPr>
          <p:sp>
            <p:nvSpPr>
              <p:cNvPr id="45" name="橢圓 44">
                <a:extLst>
                  <a:ext uri="{FF2B5EF4-FFF2-40B4-BE49-F238E27FC236}">
                    <a16:creationId xmlns:a16="http://schemas.microsoft.com/office/drawing/2014/main" id="{B654D816-2002-434E-908B-2DDD43EC2770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0800000">
                <a:off x="2311761" y="210725"/>
                <a:ext cx="480260" cy="48026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HK" altLang="en-US" sz="13800" dirty="0"/>
              </a:p>
            </p:txBody>
          </p:sp>
          <p:pic>
            <p:nvPicPr>
              <p:cNvPr id="46" name="圖形 45" descr="向右插入號 以實心填滿">
                <a:extLst>
                  <a:ext uri="{FF2B5EF4-FFF2-40B4-BE49-F238E27FC236}">
                    <a16:creationId xmlns:a16="http://schemas.microsoft.com/office/drawing/2014/main" id="{B2C49E3D-9B11-F841-95D2-F6BA38170A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/>
              </a:stretch>
            </p:blipFill>
            <p:spPr>
              <a:xfrm rot="10800000">
                <a:off x="2311761" y="226215"/>
                <a:ext cx="449280" cy="449279"/>
              </a:xfrm>
              <a:prstGeom prst="rect">
                <a:avLst/>
              </a:prstGeom>
            </p:spPr>
          </p:pic>
        </p:grpSp>
      </p:grpSp>
      <p:grpSp>
        <p:nvGrpSpPr>
          <p:cNvPr id="53" name="群組 52">
            <a:extLst>
              <a:ext uri="{FF2B5EF4-FFF2-40B4-BE49-F238E27FC236}">
                <a16:creationId xmlns:a16="http://schemas.microsoft.com/office/drawing/2014/main" id="{3EC3CE46-22D3-A943-B8D0-5B6F956FA223}"/>
              </a:ext>
            </a:extLst>
          </p:cNvPr>
          <p:cNvGrpSpPr/>
          <p:nvPr/>
        </p:nvGrpSpPr>
        <p:grpSpPr>
          <a:xfrm>
            <a:off x="3827950" y="210203"/>
            <a:ext cx="480261" cy="480261"/>
            <a:chOff x="5416952" y="2628166"/>
            <a:chExt cx="2453833" cy="2453833"/>
          </a:xfrm>
        </p:grpSpPr>
        <p:sp>
          <p:nvSpPr>
            <p:cNvPr id="54" name="橢圓 53">
              <a:extLst>
                <a:ext uri="{FF2B5EF4-FFF2-40B4-BE49-F238E27FC236}">
                  <a16:creationId xmlns:a16="http://schemas.microsoft.com/office/drawing/2014/main" id="{88662CD2-77A6-C148-8B63-5C6D70FBDDEC}"/>
                </a:ext>
              </a:extLst>
            </p:cNvPr>
            <p:cNvSpPr/>
            <p:nvPr/>
          </p:nvSpPr>
          <p:spPr>
            <a:xfrm>
              <a:off x="5416952" y="2628166"/>
              <a:ext cx="2453833" cy="2453833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HK" altLang="en-US"/>
            </a:p>
          </p:txBody>
        </p:sp>
        <p:sp>
          <p:nvSpPr>
            <p:cNvPr id="55" name="三角形 54">
              <a:extLst>
                <a:ext uri="{FF2B5EF4-FFF2-40B4-BE49-F238E27FC236}">
                  <a16:creationId xmlns:a16="http://schemas.microsoft.com/office/drawing/2014/main" id="{27D3BFE5-F95D-3B43-93D5-00B978AF8AA9}"/>
                </a:ext>
              </a:extLst>
            </p:cNvPr>
            <p:cNvSpPr/>
            <p:nvPr/>
          </p:nvSpPr>
          <p:spPr>
            <a:xfrm rot="5400000">
              <a:off x="6226436" y="3319872"/>
              <a:ext cx="1241684" cy="1070419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HK" altLang="en-US"/>
            </a:p>
          </p:txBody>
        </p:sp>
      </p:grpSp>
      <p:sp>
        <p:nvSpPr>
          <p:cNvPr id="56" name="文字方塊 55">
            <a:extLst>
              <a:ext uri="{FF2B5EF4-FFF2-40B4-BE49-F238E27FC236}">
                <a16:creationId xmlns:a16="http://schemas.microsoft.com/office/drawing/2014/main" id="{ADAA9789-6515-E847-BACE-20B2047C06E6}"/>
              </a:ext>
            </a:extLst>
          </p:cNvPr>
          <p:cNvSpPr txBox="1"/>
          <p:nvPr/>
        </p:nvSpPr>
        <p:spPr>
          <a:xfrm>
            <a:off x="4387833" y="265667"/>
            <a:ext cx="5685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HK" dirty="0"/>
              <a:t>Findings</a:t>
            </a:r>
            <a:endParaRPr kumimoji="1" lang="zh-HK" altLang="en-US" dirty="0"/>
          </a:p>
        </p:txBody>
      </p:sp>
      <p:grpSp>
        <p:nvGrpSpPr>
          <p:cNvPr id="57" name="群組 56">
            <a:extLst>
              <a:ext uri="{FF2B5EF4-FFF2-40B4-BE49-F238E27FC236}">
                <a16:creationId xmlns:a16="http://schemas.microsoft.com/office/drawing/2014/main" id="{54D3024A-6E4B-474A-AB84-BB0C214810A4}"/>
              </a:ext>
            </a:extLst>
          </p:cNvPr>
          <p:cNvGrpSpPr/>
          <p:nvPr/>
        </p:nvGrpSpPr>
        <p:grpSpPr>
          <a:xfrm>
            <a:off x="2311761" y="192360"/>
            <a:ext cx="9696927" cy="515947"/>
            <a:chOff x="2311761" y="195253"/>
            <a:chExt cx="9696927" cy="515947"/>
          </a:xfrm>
        </p:grpSpPr>
        <p:grpSp>
          <p:nvGrpSpPr>
            <p:cNvPr id="58" name="群組 57">
              <a:extLst>
                <a:ext uri="{FF2B5EF4-FFF2-40B4-BE49-F238E27FC236}">
                  <a16:creationId xmlns:a16="http://schemas.microsoft.com/office/drawing/2014/main" id="{D7EBF89C-6F02-0D4D-B021-96A1F65406D0}"/>
                </a:ext>
              </a:extLst>
            </p:cNvPr>
            <p:cNvGrpSpPr/>
            <p:nvPr/>
          </p:nvGrpSpPr>
          <p:grpSpPr>
            <a:xfrm>
              <a:off x="10396799" y="195253"/>
              <a:ext cx="1611889" cy="515947"/>
              <a:chOff x="170942" y="-3226962"/>
              <a:chExt cx="9021184" cy="2887579"/>
            </a:xfrm>
          </p:grpSpPr>
          <p:sp>
            <p:nvSpPr>
              <p:cNvPr id="65" name="結束點 64">
                <a:extLst>
                  <a:ext uri="{FF2B5EF4-FFF2-40B4-BE49-F238E27FC236}">
                    <a16:creationId xmlns:a16="http://schemas.microsoft.com/office/drawing/2014/main" id="{865C76A9-3E93-8B4E-83AF-DCDC1920B662}"/>
                  </a:ext>
                </a:extLst>
              </p:cNvPr>
              <p:cNvSpPr/>
              <p:nvPr/>
            </p:nvSpPr>
            <p:spPr>
              <a:xfrm>
                <a:off x="170942" y="-3226962"/>
                <a:ext cx="9021184" cy="2887579"/>
              </a:xfrm>
              <a:prstGeom prst="flowChartTerminator">
                <a:avLst/>
              </a:prstGeom>
              <a:solidFill>
                <a:schemeClr val="bg1">
                  <a:alpha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HK" altLang="en-US" sz="6600" spc="600" dirty="0"/>
              </a:p>
            </p:txBody>
          </p:sp>
          <p:pic>
            <p:nvPicPr>
              <p:cNvPr id="66" name="Picture 4" descr="ViuTV地獄白卡劇】《IT狗》(17) 星期一至五21:30 paypayduck已經成為連登仔嘅起底對象 | LIHKG 討論區">
                <a:extLst>
                  <a:ext uri="{FF2B5EF4-FFF2-40B4-BE49-F238E27FC236}">
                    <a16:creationId xmlns:a16="http://schemas.microsoft.com/office/drawing/2014/main" id="{DB38F72C-B6BD-6D40-A2FF-E7AE099C20F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5854" t="9905" r="7484" b="40793"/>
              <a:stretch/>
            </p:blipFill>
            <p:spPr bwMode="auto">
              <a:xfrm>
                <a:off x="326365" y="-3133173"/>
                <a:ext cx="2700000" cy="2700000"/>
              </a:xfrm>
              <a:prstGeom prst="ellips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7" name="文字方塊 66">
                <a:extLst>
                  <a:ext uri="{FF2B5EF4-FFF2-40B4-BE49-F238E27FC236}">
                    <a16:creationId xmlns:a16="http://schemas.microsoft.com/office/drawing/2014/main" id="{ED7AB1F7-BF22-954B-969F-2CD5960758B6}"/>
                  </a:ext>
                </a:extLst>
              </p:cNvPr>
              <p:cNvSpPr txBox="1"/>
              <p:nvPr/>
            </p:nvSpPr>
            <p:spPr>
              <a:xfrm>
                <a:off x="3269316" y="-2506448"/>
                <a:ext cx="5287864" cy="142108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HK" sz="1050" spc="100" dirty="0"/>
                  <a:t>Leftover</a:t>
                </a:r>
                <a:endParaRPr kumimoji="1" lang="zh-HK" altLang="en-US" sz="1050" spc="100" dirty="0"/>
              </a:p>
            </p:txBody>
          </p:sp>
          <p:sp>
            <p:nvSpPr>
              <p:cNvPr id="68" name="三角形 67">
                <a:extLst>
                  <a:ext uri="{FF2B5EF4-FFF2-40B4-BE49-F238E27FC236}">
                    <a16:creationId xmlns:a16="http://schemas.microsoft.com/office/drawing/2014/main" id="{D243F213-E5C4-8849-B319-67A04B59589D}"/>
                  </a:ext>
                </a:extLst>
              </p:cNvPr>
              <p:cNvSpPr/>
              <p:nvPr/>
            </p:nvSpPr>
            <p:spPr>
              <a:xfrm rot="10800000">
                <a:off x="7765992" y="-2124201"/>
                <a:ext cx="791185" cy="682056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HK" altLang="en-US"/>
              </a:p>
            </p:txBody>
          </p:sp>
        </p:grpSp>
        <p:grpSp>
          <p:nvGrpSpPr>
            <p:cNvPr id="59" name="群組 58">
              <a:extLst>
                <a:ext uri="{FF2B5EF4-FFF2-40B4-BE49-F238E27FC236}">
                  <a16:creationId xmlns:a16="http://schemas.microsoft.com/office/drawing/2014/main" id="{333CB829-18F9-E34F-809A-54DAFF0CA26A}"/>
                </a:ext>
              </a:extLst>
            </p:cNvPr>
            <p:cNvGrpSpPr/>
            <p:nvPr/>
          </p:nvGrpSpPr>
          <p:grpSpPr>
            <a:xfrm>
              <a:off x="2311761" y="214182"/>
              <a:ext cx="480260" cy="480260"/>
              <a:chOff x="2311761" y="210725"/>
              <a:chExt cx="480260" cy="480260"/>
            </a:xfrm>
          </p:grpSpPr>
          <p:sp>
            <p:nvSpPr>
              <p:cNvPr id="63" name="橢圓 62">
                <a:extLst>
                  <a:ext uri="{FF2B5EF4-FFF2-40B4-BE49-F238E27FC236}">
                    <a16:creationId xmlns:a16="http://schemas.microsoft.com/office/drawing/2014/main" id="{EA1B187E-A755-6443-AEEF-92D28C4EE904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0800000">
                <a:off x="2311761" y="210725"/>
                <a:ext cx="480260" cy="48026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HK" altLang="en-US" sz="13800" dirty="0"/>
              </a:p>
            </p:txBody>
          </p:sp>
          <p:pic>
            <p:nvPicPr>
              <p:cNvPr id="64" name="圖形 63" descr="向右插入號 以實心填滿">
                <a:extLst>
                  <a:ext uri="{FF2B5EF4-FFF2-40B4-BE49-F238E27FC236}">
                    <a16:creationId xmlns:a16="http://schemas.microsoft.com/office/drawing/2014/main" id="{FDA3E9F8-2378-2C46-8A40-CAA52F98A63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p:blipFill>
            <p:spPr>
              <a:xfrm rot="10800000">
                <a:off x="2311761" y="226215"/>
                <a:ext cx="449280" cy="449279"/>
              </a:xfrm>
              <a:prstGeom prst="rect">
                <a:avLst/>
              </a:prstGeom>
            </p:spPr>
          </p:pic>
        </p:grpSp>
        <p:grpSp>
          <p:nvGrpSpPr>
            <p:cNvPr id="60" name="群組 59">
              <a:extLst>
                <a:ext uri="{FF2B5EF4-FFF2-40B4-BE49-F238E27FC236}">
                  <a16:creationId xmlns:a16="http://schemas.microsoft.com/office/drawing/2014/main" id="{878F925A-09CA-9042-B9C9-8AA2F6B52669}"/>
                </a:ext>
              </a:extLst>
            </p:cNvPr>
            <p:cNvGrpSpPr/>
            <p:nvPr/>
          </p:nvGrpSpPr>
          <p:grpSpPr>
            <a:xfrm rot="10800000">
              <a:off x="3058501" y="214182"/>
              <a:ext cx="480260" cy="480260"/>
              <a:chOff x="2311761" y="210725"/>
              <a:chExt cx="480260" cy="480260"/>
            </a:xfrm>
          </p:grpSpPr>
          <p:sp>
            <p:nvSpPr>
              <p:cNvPr id="61" name="橢圓 60">
                <a:extLst>
                  <a:ext uri="{FF2B5EF4-FFF2-40B4-BE49-F238E27FC236}">
                    <a16:creationId xmlns:a16="http://schemas.microsoft.com/office/drawing/2014/main" id="{7B018BCF-57FC-1040-A285-76CD12A063F1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0800000">
                <a:off x="2311761" y="210725"/>
                <a:ext cx="480260" cy="48026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HK" altLang="en-US" sz="13800" dirty="0"/>
              </a:p>
            </p:txBody>
          </p:sp>
          <p:pic>
            <p:nvPicPr>
              <p:cNvPr id="62" name="圖形 61" descr="向右插入號 以實心填滿">
                <a:extLst>
                  <a:ext uri="{FF2B5EF4-FFF2-40B4-BE49-F238E27FC236}">
                    <a16:creationId xmlns:a16="http://schemas.microsoft.com/office/drawing/2014/main" id="{6C2654AC-94D2-3246-AA24-8F06C49E72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/>
              </a:stretch>
            </p:blipFill>
            <p:spPr>
              <a:xfrm rot="10800000">
                <a:off x="2311761" y="226215"/>
                <a:ext cx="449280" cy="449279"/>
              </a:xfrm>
              <a:prstGeom prst="rect">
                <a:avLst/>
              </a:prstGeom>
            </p:spPr>
          </p:pic>
        </p:grpSp>
      </p:grpSp>
      <p:sp>
        <p:nvSpPr>
          <p:cNvPr id="70" name="文字方塊 69">
            <a:extLst>
              <a:ext uri="{FF2B5EF4-FFF2-40B4-BE49-F238E27FC236}">
                <a16:creationId xmlns:a16="http://schemas.microsoft.com/office/drawing/2014/main" id="{0BF3040F-1031-B54D-BD30-71F763629986}"/>
              </a:ext>
            </a:extLst>
          </p:cNvPr>
          <p:cNvSpPr txBox="1"/>
          <p:nvPr/>
        </p:nvSpPr>
        <p:spPr>
          <a:xfrm>
            <a:off x="2311761" y="809152"/>
            <a:ext cx="68076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HK" sz="2400" b="1" dirty="0"/>
              <a:t>Good afternoon</a:t>
            </a:r>
            <a:endParaRPr kumimoji="1" lang="zh-HK" altLang="en-US" sz="2400" b="1" dirty="0"/>
          </a:p>
        </p:txBody>
      </p:sp>
      <p:grpSp>
        <p:nvGrpSpPr>
          <p:cNvPr id="71" name="群組 70">
            <a:extLst>
              <a:ext uri="{FF2B5EF4-FFF2-40B4-BE49-F238E27FC236}">
                <a16:creationId xmlns:a16="http://schemas.microsoft.com/office/drawing/2014/main" id="{87A56388-CEC7-1B4A-A22E-3D43FB56392C}"/>
              </a:ext>
            </a:extLst>
          </p:cNvPr>
          <p:cNvGrpSpPr/>
          <p:nvPr/>
        </p:nvGrpSpPr>
        <p:grpSpPr>
          <a:xfrm>
            <a:off x="8874041" y="2405511"/>
            <a:ext cx="2939844" cy="777720"/>
            <a:chOff x="2222091" y="1389112"/>
            <a:chExt cx="3150009" cy="777720"/>
          </a:xfrm>
        </p:grpSpPr>
        <p:sp>
          <p:nvSpPr>
            <p:cNvPr id="72" name="矩形 71">
              <a:extLst>
                <a:ext uri="{FF2B5EF4-FFF2-40B4-BE49-F238E27FC236}">
                  <a16:creationId xmlns:a16="http://schemas.microsoft.com/office/drawing/2014/main" id="{FEA7301A-AB4A-4243-A22A-7C9DB32B9E07}"/>
                </a:ext>
              </a:extLst>
            </p:cNvPr>
            <p:cNvSpPr/>
            <p:nvPr/>
          </p:nvSpPr>
          <p:spPr>
            <a:xfrm>
              <a:off x="3089481" y="1389112"/>
              <a:ext cx="2282619" cy="77772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-US" altLang="zh-HK" sz="1000" dirty="0"/>
                <a:t>2021 Top 5 Songs</a:t>
              </a:r>
              <a:endParaRPr kumimoji="1" lang="zh-HK" altLang="en-US" sz="1000" dirty="0"/>
            </a:p>
          </p:txBody>
        </p:sp>
        <p:grpSp>
          <p:nvGrpSpPr>
            <p:cNvPr id="73" name="群組 72">
              <a:extLst>
                <a:ext uri="{FF2B5EF4-FFF2-40B4-BE49-F238E27FC236}">
                  <a16:creationId xmlns:a16="http://schemas.microsoft.com/office/drawing/2014/main" id="{CCB1FE19-A2A7-B746-8DF2-1597D15AEE50}"/>
                </a:ext>
              </a:extLst>
            </p:cNvPr>
            <p:cNvGrpSpPr/>
            <p:nvPr/>
          </p:nvGrpSpPr>
          <p:grpSpPr>
            <a:xfrm>
              <a:off x="2222091" y="1389112"/>
              <a:ext cx="973280" cy="777720"/>
              <a:chOff x="2222091" y="1389112"/>
              <a:chExt cx="973280" cy="777720"/>
            </a:xfrm>
          </p:grpSpPr>
          <p:sp>
            <p:nvSpPr>
              <p:cNvPr id="74" name="矩形 73">
                <a:extLst>
                  <a:ext uri="{FF2B5EF4-FFF2-40B4-BE49-F238E27FC236}">
                    <a16:creationId xmlns:a16="http://schemas.microsoft.com/office/drawing/2014/main" id="{7DB3CF35-71D2-6B40-A35E-2B5C90BF3DD6}"/>
                  </a:ext>
                </a:extLst>
              </p:cNvPr>
              <p:cNvSpPr/>
              <p:nvPr/>
            </p:nvSpPr>
            <p:spPr>
              <a:xfrm>
                <a:off x="2311762" y="1389112"/>
                <a:ext cx="777720" cy="777720"/>
              </a:xfrm>
              <a:prstGeom prst="rect">
                <a:avLst/>
              </a:prstGeom>
              <a:gradFill flip="none" rotWithShape="1">
                <a:gsLst>
                  <a:gs pos="49000">
                    <a:srgbClr val="008F00"/>
                  </a:gs>
                  <a:gs pos="99000">
                    <a:srgbClr val="D5FC79"/>
                  </a:gs>
                </a:gsLst>
                <a:lin ang="16200000" scaled="1"/>
                <a:tileRect/>
              </a:gradFill>
              <a:effectLst/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HK" altLang="en-US" dirty="0"/>
              </a:p>
            </p:txBody>
          </p:sp>
          <p:sp>
            <p:nvSpPr>
              <p:cNvPr id="75" name="文字方塊 74">
                <a:extLst>
                  <a:ext uri="{FF2B5EF4-FFF2-40B4-BE49-F238E27FC236}">
                    <a16:creationId xmlns:a16="http://schemas.microsoft.com/office/drawing/2014/main" id="{841B0A7E-0287-744F-B5B9-29342A46DF68}"/>
                  </a:ext>
                </a:extLst>
              </p:cNvPr>
              <p:cNvSpPr txBox="1"/>
              <p:nvPr/>
            </p:nvSpPr>
            <p:spPr>
              <a:xfrm>
                <a:off x="2311758" y="1516361"/>
                <a:ext cx="777721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HK" sz="1050" b="1" dirty="0"/>
                  <a:t>Top 5</a:t>
                </a:r>
              </a:p>
            </p:txBody>
          </p:sp>
          <p:sp>
            <p:nvSpPr>
              <p:cNvPr id="76" name="文字方塊 75">
                <a:extLst>
                  <a:ext uri="{FF2B5EF4-FFF2-40B4-BE49-F238E27FC236}">
                    <a16:creationId xmlns:a16="http://schemas.microsoft.com/office/drawing/2014/main" id="{313E6329-EE65-144F-9D19-D57B28A174B0}"/>
                  </a:ext>
                </a:extLst>
              </p:cNvPr>
              <p:cNvSpPr txBox="1"/>
              <p:nvPr/>
            </p:nvSpPr>
            <p:spPr>
              <a:xfrm>
                <a:off x="2222091" y="1817299"/>
                <a:ext cx="97328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HK" sz="800" b="1" dirty="0"/>
                  <a:t>Songs</a:t>
                </a:r>
                <a:endParaRPr kumimoji="1" lang="en-US" altLang="zh-HK" sz="1050" b="1" dirty="0"/>
              </a:p>
            </p:txBody>
          </p:sp>
          <p:cxnSp>
            <p:nvCxnSpPr>
              <p:cNvPr id="77" name="直線接點 76">
                <a:extLst>
                  <a:ext uri="{FF2B5EF4-FFF2-40B4-BE49-F238E27FC236}">
                    <a16:creationId xmlns:a16="http://schemas.microsoft.com/office/drawing/2014/main" id="{73BBADC5-52F7-3D48-9694-053E8018ECEC}"/>
                  </a:ext>
                </a:extLst>
              </p:cNvPr>
              <p:cNvCxnSpPr/>
              <p:nvPr/>
            </p:nvCxnSpPr>
            <p:spPr>
              <a:xfrm>
                <a:off x="2438400" y="1793788"/>
                <a:ext cx="52111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8" name="群組 77">
            <a:extLst>
              <a:ext uri="{FF2B5EF4-FFF2-40B4-BE49-F238E27FC236}">
                <a16:creationId xmlns:a16="http://schemas.microsoft.com/office/drawing/2014/main" id="{DCF7EE72-7D28-D844-AF03-94EAD9267FF4}"/>
              </a:ext>
            </a:extLst>
          </p:cNvPr>
          <p:cNvGrpSpPr/>
          <p:nvPr/>
        </p:nvGrpSpPr>
        <p:grpSpPr>
          <a:xfrm>
            <a:off x="5606406" y="2405511"/>
            <a:ext cx="2915296" cy="777720"/>
            <a:chOff x="2248394" y="1389112"/>
            <a:chExt cx="3123706" cy="777720"/>
          </a:xfrm>
        </p:grpSpPr>
        <p:sp>
          <p:nvSpPr>
            <p:cNvPr id="79" name="矩形 78">
              <a:extLst>
                <a:ext uri="{FF2B5EF4-FFF2-40B4-BE49-F238E27FC236}">
                  <a16:creationId xmlns:a16="http://schemas.microsoft.com/office/drawing/2014/main" id="{360BAAB8-071B-A244-978D-744DF1003BE8}"/>
                </a:ext>
              </a:extLst>
            </p:cNvPr>
            <p:cNvSpPr/>
            <p:nvPr/>
          </p:nvSpPr>
          <p:spPr>
            <a:xfrm>
              <a:off x="3089481" y="1389112"/>
              <a:ext cx="2282619" cy="77772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-US" altLang="zh-HK" sz="1000" dirty="0"/>
                <a:t>2021 Top 5 </a:t>
              </a:r>
              <a:r>
                <a:rPr kumimoji="1" lang="zh-HK" altLang="en-US" sz="1000" dirty="0"/>
                <a:t> </a:t>
              </a:r>
              <a:r>
                <a:rPr kumimoji="1" lang="en-US" altLang="zh-HK" sz="1000" dirty="0"/>
                <a:t>earnings</a:t>
              </a:r>
            </a:p>
            <a:p>
              <a:r>
                <a:rPr kumimoji="1" lang="en-US" altLang="zh-HK" sz="1000" dirty="0"/>
                <a:t>(Streams)</a:t>
              </a:r>
              <a:endParaRPr kumimoji="1" lang="zh-HK" altLang="en-US" sz="1000" dirty="0"/>
            </a:p>
          </p:txBody>
        </p:sp>
        <p:grpSp>
          <p:nvGrpSpPr>
            <p:cNvPr id="80" name="群組 79">
              <a:extLst>
                <a:ext uri="{FF2B5EF4-FFF2-40B4-BE49-F238E27FC236}">
                  <a16:creationId xmlns:a16="http://schemas.microsoft.com/office/drawing/2014/main" id="{8CA03E8E-E6D3-AA4B-B443-40AD3DE44761}"/>
                </a:ext>
              </a:extLst>
            </p:cNvPr>
            <p:cNvGrpSpPr/>
            <p:nvPr/>
          </p:nvGrpSpPr>
          <p:grpSpPr>
            <a:xfrm>
              <a:off x="2248394" y="1389112"/>
              <a:ext cx="973280" cy="777720"/>
              <a:chOff x="2248394" y="1389112"/>
              <a:chExt cx="973280" cy="777720"/>
            </a:xfrm>
          </p:grpSpPr>
          <p:sp>
            <p:nvSpPr>
              <p:cNvPr id="81" name="矩形 80">
                <a:extLst>
                  <a:ext uri="{FF2B5EF4-FFF2-40B4-BE49-F238E27FC236}">
                    <a16:creationId xmlns:a16="http://schemas.microsoft.com/office/drawing/2014/main" id="{52A81A6F-6120-9D48-BABB-085A4A3930D2}"/>
                  </a:ext>
                </a:extLst>
              </p:cNvPr>
              <p:cNvSpPr/>
              <p:nvPr/>
            </p:nvSpPr>
            <p:spPr>
              <a:xfrm>
                <a:off x="2311762" y="1389112"/>
                <a:ext cx="777720" cy="777720"/>
              </a:xfrm>
              <a:prstGeom prst="rect">
                <a:avLst/>
              </a:prstGeom>
              <a:gradFill flip="none" rotWithShape="1">
                <a:gsLst>
                  <a:gs pos="40000">
                    <a:srgbClr val="009193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2700000" scaled="1"/>
                <a:tileRect/>
              </a:gradFill>
              <a:effectLst/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HK" altLang="en-US" dirty="0"/>
              </a:p>
            </p:txBody>
          </p:sp>
          <p:sp>
            <p:nvSpPr>
              <p:cNvPr id="82" name="文字方塊 81">
                <a:extLst>
                  <a:ext uri="{FF2B5EF4-FFF2-40B4-BE49-F238E27FC236}">
                    <a16:creationId xmlns:a16="http://schemas.microsoft.com/office/drawing/2014/main" id="{65A0CBA8-D4E9-5548-9BF7-E302495DB88C}"/>
                  </a:ext>
                </a:extLst>
              </p:cNvPr>
              <p:cNvSpPr txBox="1"/>
              <p:nvPr/>
            </p:nvSpPr>
            <p:spPr>
              <a:xfrm>
                <a:off x="2338061" y="1516361"/>
                <a:ext cx="777721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HK" sz="1050" b="1" dirty="0"/>
                  <a:t>Top 5</a:t>
                </a:r>
              </a:p>
            </p:txBody>
          </p:sp>
          <p:sp>
            <p:nvSpPr>
              <p:cNvPr id="83" name="文字方塊 82">
                <a:extLst>
                  <a:ext uri="{FF2B5EF4-FFF2-40B4-BE49-F238E27FC236}">
                    <a16:creationId xmlns:a16="http://schemas.microsoft.com/office/drawing/2014/main" id="{C23BCD6F-3224-3C4B-87E1-C4513D939F53}"/>
                  </a:ext>
                </a:extLst>
              </p:cNvPr>
              <p:cNvSpPr txBox="1"/>
              <p:nvPr/>
            </p:nvSpPr>
            <p:spPr>
              <a:xfrm>
                <a:off x="2248394" y="1817299"/>
                <a:ext cx="97328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HK" sz="800" b="1" dirty="0"/>
                  <a:t>Earnings</a:t>
                </a:r>
                <a:endParaRPr kumimoji="1" lang="en-US" altLang="zh-HK" sz="1050" b="1" dirty="0"/>
              </a:p>
            </p:txBody>
          </p:sp>
          <p:cxnSp>
            <p:nvCxnSpPr>
              <p:cNvPr id="84" name="直線接點 83">
                <a:extLst>
                  <a:ext uri="{FF2B5EF4-FFF2-40B4-BE49-F238E27FC236}">
                    <a16:creationId xmlns:a16="http://schemas.microsoft.com/office/drawing/2014/main" id="{FA15D64F-531D-9E42-9175-4BFA8476703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64703" y="1793788"/>
                <a:ext cx="52111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5" name="群組 84">
            <a:extLst>
              <a:ext uri="{FF2B5EF4-FFF2-40B4-BE49-F238E27FC236}">
                <a16:creationId xmlns:a16="http://schemas.microsoft.com/office/drawing/2014/main" id="{167F92AE-4DBB-654A-BDFE-5DB607C67981}"/>
              </a:ext>
            </a:extLst>
          </p:cNvPr>
          <p:cNvGrpSpPr/>
          <p:nvPr/>
        </p:nvGrpSpPr>
        <p:grpSpPr>
          <a:xfrm>
            <a:off x="2314222" y="2405511"/>
            <a:ext cx="2939844" cy="777720"/>
            <a:chOff x="2222091" y="1389112"/>
            <a:chExt cx="3150009" cy="777720"/>
          </a:xfrm>
        </p:grpSpPr>
        <p:sp>
          <p:nvSpPr>
            <p:cNvPr id="86" name="矩形 85">
              <a:extLst>
                <a:ext uri="{FF2B5EF4-FFF2-40B4-BE49-F238E27FC236}">
                  <a16:creationId xmlns:a16="http://schemas.microsoft.com/office/drawing/2014/main" id="{565B626A-C9AB-C94B-B3C3-3F8B4544CAA6}"/>
                </a:ext>
              </a:extLst>
            </p:cNvPr>
            <p:cNvSpPr/>
            <p:nvPr/>
          </p:nvSpPr>
          <p:spPr>
            <a:xfrm>
              <a:off x="3089481" y="1389112"/>
              <a:ext cx="2282619" cy="77772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-US" altLang="zh-HK" sz="1000" dirty="0"/>
                <a:t>2021 Top 5 artists</a:t>
              </a:r>
              <a:endParaRPr kumimoji="1" lang="zh-HK" altLang="en-US" sz="1000" dirty="0"/>
            </a:p>
          </p:txBody>
        </p:sp>
        <p:grpSp>
          <p:nvGrpSpPr>
            <p:cNvPr id="87" name="群組 86">
              <a:extLst>
                <a:ext uri="{FF2B5EF4-FFF2-40B4-BE49-F238E27FC236}">
                  <a16:creationId xmlns:a16="http://schemas.microsoft.com/office/drawing/2014/main" id="{DC188952-0EF4-CD47-A892-6A2B8C6B52A0}"/>
                </a:ext>
              </a:extLst>
            </p:cNvPr>
            <p:cNvGrpSpPr/>
            <p:nvPr/>
          </p:nvGrpSpPr>
          <p:grpSpPr>
            <a:xfrm>
              <a:off x="2222091" y="1389112"/>
              <a:ext cx="973280" cy="777720"/>
              <a:chOff x="2222091" y="1389112"/>
              <a:chExt cx="973280" cy="777720"/>
            </a:xfrm>
          </p:grpSpPr>
          <p:sp>
            <p:nvSpPr>
              <p:cNvPr id="88" name="矩形 87">
                <a:extLst>
                  <a:ext uri="{FF2B5EF4-FFF2-40B4-BE49-F238E27FC236}">
                    <a16:creationId xmlns:a16="http://schemas.microsoft.com/office/drawing/2014/main" id="{EF674743-FA1B-7449-A1A1-82577A30F1E9}"/>
                  </a:ext>
                </a:extLst>
              </p:cNvPr>
              <p:cNvSpPr/>
              <p:nvPr/>
            </p:nvSpPr>
            <p:spPr>
              <a:xfrm>
                <a:off x="2311762" y="1389112"/>
                <a:ext cx="777720" cy="777720"/>
              </a:xfrm>
              <a:prstGeom prst="rect">
                <a:avLst/>
              </a:prstGeom>
              <a:gradFill flip="none" rotWithShape="1">
                <a:gsLst>
                  <a:gs pos="50000">
                    <a:srgbClr val="002060"/>
                  </a:gs>
                  <a:gs pos="0">
                    <a:schemeClr val="accent1">
                      <a:lumMod val="75000"/>
                    </a:schemeClr>
                  </a:gs>
                </a:gsLst>
                <a:lin ang="16200000" scaled="1"/>
                <a:tileRect/>
              </a:gradFill>
              <a:effectLst/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HK" altLang="en-US" dirty="0"/>
              </a:p>
            </p:txBody>
          </p:sp>
          <p:sp>
            <p:nvSpPr>
              <p:cNvPr id="89" name="文字方塊 88">
                <a:extLst>
                  <a:ext uri="{FF2B5EF4-FFF2-40B4-BE49-F238E27FC236}">
                    <a16:creationId xmlns:a16="http://schemas.microsoft.com/office/drawing/2014/main" id="{8DC93028-0BC4-AA47-8854-CA429C56E7E4}"/>
                  </a:ext>
                </a:extLst>
              </p:cNvPr>
              <p:cNvSpPr txBox="1"/>
              <p:nvPr/>
            </p:nvSpPr>
            <p:spPr>
              <a:xfrm>
                <a:off x="2311758" y="1516361"/>
                <a:ext cx="777721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HK" sz="1050" b="1" dirty="0"/>
                  <a:t>Top 5</a:t>
                </a:r>
              </a:p>
            </p:txBody>
          </p:sp>
          <p:sp>
            <p:nvSpPr>
              <p:cNvPr id="90" name="文字方塊 89">
                <a:extLst>
                  <a:ext uri="{FF2B5EF4-FFF2-40B4-BE49-F238E27FC236}">
                    <a16:creationId xmlns:a16="http://schemas.microsoft.com/office/drawing/2014/main" id="{79C366E7-68F5-CB43-BA12-0F7C9C600C4F}"/>
                  </a:ext>
                </a:extLst>
              </p:cNvPr>
              <p:cNvSpPr txBox="1"/>
              <p:nvPr/>
            </p:nvSpPr>
            <p:spPr>
              <a:xfrm>
                <a:off x="2222091" y="1817299"/>
                <a:ext cx="97328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HK" sz="800" b="1" dirty="0"/>
                  <a:t>Artists</a:t>
                </a:r>
                <a:endParaRPr kumimoji="1" lang="en-US" altLang="zh-HK" sz="1050" b="1" dirty="0"/>
              </a:p>
            </p:txBody>
          </p:sp>
          <p:cxnSp>
            <p:nvCxnSpPr>
              <p:cNvPr id="91" name="直線接點 90">
                <a:extLst>
                  <a:ext uri="{FF2B5EF4-FFF2-40B4-BE49-F238E27FC236}">
                    <a16:creationId xmlns:a16="http://schemas.microsoft.com/office/drawing/2014/main" id="{A1983592-AE6F-D740-B214-D32C18D7B803}"/>
                  </a:ext>
                </a:extLst>
              </p:cNvPr>
              <p:cNvCxnSpPr/>
              <p:nvPr/>
            </p:nvCxnSpPr>
            <p:spPr>
              <a:xfrm>
                <a:off x="2438400" y="1793788"/>
                <a:ext cx="52111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2" name="群組 91">
            <a:extLst>
              <a:ext uri="{FF2B5EF4-FFF2-40B4-BE49-F238E27FC236}">
                <a16:creationId xmlns:a16="http://schemas.microsoft.com/office/drawing/2014/main" id="{4CCC4C69-9C2F-B148-B2C9-895F4761EC16}"/>
              </a:ext>
            </a:extLst>
          </p:cNvPr>
          <p:cNvGrpSpPr/>
          <p:nvPr/>
        </p:nvGrpSpPr>
        <p:grpSpPr>
          <a:xfrm>
            <a:off x="8874041" y="1445177"/>
            <a:ext cx="2939844" cy="777720"/>
            <a:chOff x="2222091" y="1389112"/>
            <a:chExt cx="3150009" cy="777720"/>
          </a:xfrm>
        </p:grpSpPr>
        <p:sp>
          <p:nvSpPr>
            <p:cNvPr id="93" name="矩形 92">
              <a:extLst>
                <a:ext uri="{FF2B5EF4-FFF2-40B4-BE49-F238E27FC236}">
                  <a16:creationId xmlns:a16="http://schemas.microsoft.com/office/drawing/2014/main" id="{E5C99860-B0DF-CF4B-B2C5-C0B2EFD13000}"/>
                </a:ext>
              </a:extLst>
            </p:cNvPr>
            <p:cNvSpPr/>
            <p:nvPr/>
          </p:nvSpPr>
          <p:spPr>
            <a:xfrm>
              <a:off x="3089481" y="1389112"/>
              <a:ext cx="2282619" cy="77772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-US" altLang="zh-HK" sz="1000" dirty="0"/>
                <a:t>2020 Top 5 Songs</a:t>
              </a:r>
              <a:endParaRPr kumimoji="1" lang="zh-HK" altLang="en-US" sz="1000" dirty="0"/>
            </a:p>
          </p:txBody>
        </p:sp>
        <p:grpSp>
          <p:nvGrpSpPr>
            <p:cNvPr id="94" name="群組 93">
              <a:extLst>
                <a:ext uri="{FF2B5EF4-FFF2-40B4-BE49-F238E27FC236}">
                  <a16:creationId xmlns:a16="http://schemas.microsoft.com/office/drawing/2014/main" id="{107E4373-628E-854D-97CA-853CD469F154}"/>
                </a:ext>
              </a:extLst>
            </p:cNvPr>
            <p:cNvGrpSpPr/>
            <p:nvPr/>
          </p:nvGrpSpPr>
          <p:grpSpPr>
            <a:xfrm>
              <a:off x="2222091" y="1389112"/>
              <a:ext cx="973280" cy="777720"/>
              <a:chOff x="2222091" y="1389112"/>
              <a:chExt cx="973280" cy="777720"/>
            </a:xfrm>
          </p:grpSpPr>
          <p:sp>
            <p:nvSpPr>
              <p:cNvPr id="95" name="矩形 94">
                <a:extLst>
                  <a:ext uri="{FF2B5EF4-FFF2-40B4-BE49-F238E27FC236}">
                    <a16:creationId xmlns:a16="http://schemas.microsoft.com/office/drawing/2014/main" id="{FA2226CD-3059-044D-A30B-4BA4197EE35E}"/>
                  </a:ext>
                </a:extLst>
              </p:cNvPr>
              <p:cNvSpPr/>
              <p:nvPr/>
            </p:nvSpPr>
            <p:spPr>
              <a:xfrm>
                <a:off x="2311762" y="1389112"/>
                <a:ext cx="777720" cy="777720"/>
              </a:xfrm>
              <a:prstGeom prst="rect">
                <a:avLst/>
              </a:prstGeom>
              <a:gradFill flip="none" rotWithShape="1">
                <a:gsLst>
                  <a:gs pos="49000">
                    <a:srgbClr val="FFC000"/>
                  </a:gs>
                  <a:gs pos="100000">
                    <a:srgbClr val="F28B03"/>
                  </a:gs>
                </a:gsLst>
                <a:lin ang="16200000" scaled="1"/>
                <a:tileRect/>
              </a:gradFill>
              <a:effectLst/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HK" altLang="en-US" dirty="0"/>
              </a:p>
            </p:txBody>
          </p:sp>
          <p:sp>
            <p:nvSpPr>
              <p:cNvPr id="96" name="文字方塊 95">
                <a:extLst>
                  <a:ext uri="{FF2B5EF4-FFF2-40B4-BE49-F238E27FC236}">
                    <a16:creationId xmlns:a16="http://schemas.microsoft.com/office/drawing/2014/main" id="{8506204D-582F-6A48-8B50-5422D0C85E2C}"/>
                  </a:ext>
                </a:extLst>
              </p:cNvPr>
              <p:cNvSpPr txBox="1"/>
              <p:nvPr/>
            </p:nvSpPr>
            <p:spPr>
              <a:xfrm>
                <a:off x="2311758" y="1516361"/>
                <a:ext cx="777721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HK" sz="1050" b="1" dirty="0"/>
                  <a:t>Top 5</a:t>
                </a:r>
              </a:p>
            </p:txBody>
          </p:sp>
          <p:sp>
            <p:nvSpPr>
              <p:cNvPr id="97" name="文字方塊 96">
                <a:extLst>
                  <a:ext uri="{FF2B5EF4-FFF2-40B4-BE49-F238E27FC236}">
                    <a16:creationId xmlns:a16="http://schemas.microsoft.com/office/drawing/2014/main" id="{56C282D6-B230-8648-878E-996DB81F6108}"/>
                  </a:ext>
                </a:extLst>
              </p:cNvPr>
              <p:cNvSpPr txBox="1"/>
              <p:nvPr/>
            </p:nvSpPr>
            <p:spPr>
              <a:xfrm>
                <a:off x="2222091" y="1817299"/>
                <a:ext cx="97328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HK" sz="800" b="1" dirty="0"/>
                  <a:t>Songs</a:t>
                </a:r>
                <a:endParaRPr kumimoji="1" lang="en-US" altLang="zh-HK" sz="1050" b="1" dirty="0"/>
              </a:p>
            </p:txBody>
          </p:sp>
          <p:cxnSp>
            <p:nvCxnSpPr>
              <p:cNvPr id="98" name="直線接點 97">
                <a:extLst>
                  <a:ext uri="{FF2B5EF4-FFF2-40B4-BE49-F238E27FC236}">
                    <a16:creationId xmlns:a16="http://schemas.microsoft.com/office/drawing/2014/main" id="{91F2949B-F7C6-A446-85BE-AF40339E62BA}"/>
                  </a:ext>
                </a:extLst>
              </p:cNvPr>
              <p:cNvCxnSpPr/>
              <p:nvPr/>
            </p:nvCxnSpPr>
            <p:spPr>
              <a:xfrm>
                <a:off x="2438400" y="1793788"/>
                <a:ext cx="52111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9" name="群組 98">
            <a:extLst>
              <a:ext uri="{FF2B5EF4-FFF2-40B4-BE49-F238E27FC236}">
                <a16:creationId xmlns:a16="http://schemas.microsoft.com/office/drawing/2014/main" id="{DE194F91-7621-5D45-97E6-658DB6FEBB05}"/>
              </a:ext>
            </a:extLst>
          </p:cNvPr>
          <p:cNvGrpSpPr/>
          <p:nvPr/>
        </p:nvGrpSpPr>
        <p:grpSpPr>
          <a:xfrm>
            <a:off x="5606406" y="1445177"/>
            <a:ext cx="2915296" cy="777720"/>
            <a:chOff x="2248394" y="1389112"/>
            <a:chExt cx="3123706" cy="777720"/>
          </a:xfrm>
        </p:grpSpPr>
        <p:sp>
          <p:nvSpPr>
            <p:cNvPr id="100" name="矩形 99">
              <a:extLst>
                <a:ext uri="{FF2B5EF4-FFF2-40B4-BE49-F238E27FC236}">
                  <a16:creationId xmlns:a16="http://schemas.microsoft.com/office/drawing/2014/main" id="{D7C26C5E-BC18-614C-8027-0593F1FD0641}"/>
                </a:ext>
              </a:extLst>
            </p:cNvPr>
            <p:cNvSpPr/>
            <p:nvPr/>
          </p:nvSpPr>
          <p:spPr>
            <a:xfrm>
              <a:off x="3089481" y="1389112"/>
              <a:ext cx="2282619" cy="77772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-US" altLang="zh-HK" sz="1000" dirty="0"/>
                <a:t>2020 Top 5 </a:t>
              </a:r>
              <a:r>
                <a:rPr kumimoji="1" lang="zh-HK" altLang="en-US" sz="1000" dirty="0"/>
                <a:t> </a:t>
              </a:r>
              <a:r>
                <a:rPr kumimoji="1" lang="en-US" altLang="zh-HK" sz="1000" dirty="0"/>
                <a:t>earnings</a:t>
              </a:r>
            </a:p>
            <a:p>
              <a:r>
                <a:rPr kumimoji="1" lang="en-US" altLang="zh-HK" sz="1000" dirty="0"/>
                <a:t>(Streams)</a:t>
              </a:r>
            </a:p>
          </p:txBody>
        </p:sp>
        <p:grpSp>
          <p:nvGrpSpPr>
            <p:cNvPr id="101" name="群組 100">
              <a:extLst>
                <a:ext uri="{FF2B5EF4-FFF2-40B4-BE49-F238E27FC236}">
                  <a16:creationId xmlns:a16="http://schemas.microsoft.com/office/drawing/2014/main" id="{624AC625-B67F-D144-AF7B-685923DCE73E}"/>
                </a:ext>
              </a:extLst>
            </p:cNvPr>
            <p:cNvGrpSpPr/>
            <p:nvPr/>
          </p:nvGrpSpPr>
          <p:grpSpPr>
            <a:xfrm>
              <a:off x="2248394" y="1389112"/>
              <a:ext cx="973280" cy="777720"/>
              <a:chOff x="2248394" y="1389112"/>
              <a:chExt cx="973280" cy="777720"/>
            </a:xfrm>
          </p:grpSpPr>
          <p:sp>
            <p:nvSpPr>
              <p:cNvPr id="102" name="矩形 101">
                <a:extLst>
                  <a:ext uri="{FF2B5EF4-FFF2-40B4-BE49-F238E27FC236}">
                    <a16:creationId xmlns:a16="http://schemas.microsoft.com/office/drawing/2014/main" id="{A0A03D22-080D-C248-8795-3D8844AABBA4}"/>
                  </a:ext>
                </a:extLst>
              </p:cNvPr>
              <p:cNvSpPr/>
              <p:nvPr/>
            </p:nvSpPr>
            <p:spPr>
              <a:xfrm>
                <a:off x="2311762" y="1389112"/>
                <a:ext cx="777720" cy="777720"/>
              </a:xfrm>
              <a:prstGeom prst="rect">
                <a:avLst/>
              </a:prstGeom>
              <a:gradFill flip="none" rotWithShape="1">
                <a:gsLst>
                  <a:gs pos="100000">
                    <a:srgbClr val="F5A778"/>
                  </a:gs>
                  <a:gs pos="40000">
                    <a:srgbClr val="F66832"/>
                  </a:gs>
                </a:gsLst>
                <a:lin ang="2700000" scaled="1"/>
                <a:tileRect/>
              </a:gradFill>
              <a:effectLst/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HK" altLang="en-US" dirty="0"/>
              </a:p>
            </p:txBody>
          </p:sp>
          <p:sp>
            <p:nvSpPr>
              <p:cNvPr id="103" name="文字方塊 102">
                <a:extLst>
                  <a:ext uri="{FF2B5EF4-FFF2-40B4-BE49-F238E27FC236}">
                    <a16:creationId xmlns:a16="http://schemas.microsoft.com/office/drawing/2014/main" id="{F06041D4-CD35-644D-B53C-AD89C6C29E3F}"/>
                  </a:ext>
                </a:extLst>
              </p:cNvPr>
              <p:cNvSpPr txBox="1"/>
              <p:nvPr/>
            </p:nvSpPr>
            <p:spPr>
              <a:xfrm>
                <a:off x="2338061" y="1516361"/>
                <a:ext cx="777721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HK" sz="1050" b="1" dirty="0"/>
                  <a:t>Top 5</a:t>
                </a:r>
              </a:p>
            </p:txBody>
          </p:sp>
          <p:sp>
            <p:nvSpPr>
              <p:cNvPr id="104" name="文字方塊 103">
                <a:extLst>
                  <a:ext uri="{FF2B5EF4-FFF2-40B4-BE49-F238E27FC236}">
                    <a16:creationId xmlns:a16="http://schemas.microsoft.com/office/drawing/2014/main" id="{E496AB2D-70FB-A04E-895A-B61E1C3AFBF8}"/>
                  </a:ext>
                </a:extLst>
              </p:cNvPr>
              <p:cNvSpPr txBox="1"/>
              <p:nvPr/>
            </p:nvSpPr>
            <p:spPr>
              <a:xfrm>
                <a:off x="2248394" y="1817299"/>
                <a:ext cx="97328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HK" sz="800" b="1" dirty="0"/>
                  <a:t>Earnings</a:t>
                </a:r>
                <a:endParaRPr kumimoji="1" lang="en-US" altLang="zh-HK" sz="1050" b="1" dirty="0"/>
              </a:p>
            </p:txBody>
          </p:sp>
          <p:cxnSp>
            <p:nvCxnSpPr>
              <p:cNvPr id="105" name="直線接點 104">
                <a:extLst>
                  <a:ext uri="{FF2B5EF4-FFF2-40B4-BE49-F238E27FC236}">
                    <a16:creationId xmlns:a16="http://schemas.microsoft.com/office/drawing/2014/main" id="{DD88C432-41FF-9249-96D4-4E6B14FD510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64703" y="1793788"/>
                <a:ext cx="52111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6" name="群組 105">
            <a:extLst>
              <a:ext uri="{FF2B5EF4-FFF2-40B4-BE49-F238E27FC236}">
                <a16:creationId xmlns:a16="http://schemas.microsoft.com/office/drawing/2014/main" id="{200E85A3-F85B-DD4B-A160-42257FDFEF61}"/>
              </a:ext>
            </a:extLst>
          </p:cNvPr>
          <p:cNvGrpSpPr/>
          <p:nvPr/>
        </p:nvGrpSpPr>
        <p:grpSpPr>
          <a:xfrm>
            <a:off x="2314222" y="1445177"/>
            <a:ext cx="2939844" cy="777720"/>
            <a:chOff x="2222091" y="1389112"/>
            <a:chExt cx="3150009" cy="777720"/>
          </a:xfrm>
        </p:grpSpPr>
        <p:sp>
          <p:nvSpPr>
            <p:cNvPr id="107" name="矩形 106">
              <a:extLst>
                <a:ext uri="{FF2B5EF4-FFF2-40B4-BE49-F238E27FC236}">
                  <a16:creationId xmlns:a16="http://schemas.microsoft.com/office/drawing/2014/main" id="{C1356CFE-ACC5-6746-9B2F-ECE09DA2F91F}"/>
                </a:ext>
              </a:extLst>
            </p:cNvPr>
            <p:cNvSpPr/>
            <p:nvPr/>
          </p:nvSpPr>
          <p:spPr>
            <a:xfrm>
              <a:off x="3089481" y="1389112"/>
              <a:ext cx="2282619" cy="77772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-US" altLang="zh-HK" sz="1000" dirty="0"/>
                <a:t>2020 Top 5 artists</a:t>
              </a:r>
              <a:endParaRPr kumimoji="1" lang="zh-HK" altLang="en-US" sz="1000" dirty="0"/>
            </a:p>
          </p:txBody>
        </p:sp>
        <p:grpSp>
          <p:nvGrpSpPr>
            <p:cNvPr id="108" name="群組 107">
              <a:extLst>
                <a:ext uri="{FF2B5EF4-FFF2-40B4-BE49-F238E27FC236}">
                  <a16:creationId xmlns:a16="http://schemas.microsoft.com/office/drawing/2014/main" id="{002EDEFE-3548-B648-87EB-D456091AB56C}"/>
                </a:ext>
              </a:extLst>
            </p:cNvPr>
            <p:cNvGrpSpPr/>
            <p:nvPr/>
          </p:nvGrpSpPr>
          <p:grpSpPr>
            <a:xfrm>
              <a:off x="2222091" y="1389112"/>
              <a:ext cx="973280" cy="777720"/>
              <a:chOff x="2222091" y="1389112"/>
              <a:chExt cx="973280" cy="777720"/>
            </a:xfrm>
          </p:grpSpPr>
          <p:sp>
            <p:nvSpPr>
              <p:cNvPr id="109" name="矩形 108">
                <a:extLst>
                  <a:ext uri="{FF2B5EF4-FFF2-40B4-BE49-F238E27FC236}">
                    <a16:creationId xmlns:a16="http://schemas.microsoft.com/office/drawing/2014/main" id="{B800B9D3-CF97-434D-8D0F-66B2A652C5F1}"/>
                  </a:ext>
                </a:extLst>
              </p:cNvPr>
              <p:cNvSpPr/>
              <p:nvPr/>
            </p:nvSpPr>
            <p:spPr>
              <a:xfrm>
                <a:off x="2311762" y="1389112"/>
                <a:ext cx="777720" cy="777720"/>
              </a:xfrm>
              <a:prstGeom prst="rect">
                <a:avLst/>
              </a:prstGeom>
              <a:gradFill flip="none" rotWithShape="1">
                <a:gsLst>
                  <a:gs pos="40000">
                    <a:srgbClr val="FF0000"/>
                  </a:gs>
                  <a:gs pos="0">
                    <a:srgbClr val="FF7E79"/>
                  </a:gs>
                </a:gsLst>
                <a:lin ang="16200000" scaled="1"/>
                <a:tileRect/>
              </a:gradFill>
              <a:effectLst/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HK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10" name="文字方塊 109">
                <a:extLst>
                  <a:ext uri="{FF2B5EF4-FFF2-40B4-BE49-F238E27FC236}">
                    <a16:creationId xmlns:a16="http://schemas.microsoft.com/office/drawing/2014/main" id="{5E602E24-1538-304C-9932-30E09B167B30}"/>
                  </a:ext>
                </a:extLst>
              </p:cNvPr>
              <p:cNvSpPr txBox="1"/>
              <p:nvPr/>
            </p:nvSpPr>
            <p:spPr>
              <a:xfrm>
                <a:off x="2311758" y="1516361"/>
                <a:ext cx="777721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HK" sz="1050" b="1" dirty="0"/>
                  <a:t>Top 5</a:t>
                </a:r>
              </a:p>
            </p:txBody>
          </p:sp>
          <p:sp>
            <p:nvSpPr>
              <p:cNvPr id="111" name="文字方塊 110">
                <a:extLst>
                  <a:ext uri="{FF2B5EF4-FFF2-40B4-BE49-F238E27FC236}">
                    <a16:creationId xmlns:a16="http://schemas.microsoft.com/office/drawing/2014/main" id="{6BAA7309-6D4E-5646-8C8D-F3CC4A23C48C}"/>
                  </a:ext>
                </a:extLst>
              </p:cNvPr>
              <p:cNvSpPr txBox="1"/>
              <p:nvPr/>
            </p:nvSpPr>
            <p:spPr>
              <a:xfrm>
                <a:off x="2222091" y="1817299"/>
                <a:ext cx="97328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HK" sz="800" b="1" dirty="0"/>
                  <a:t>Artists</a:t>
                </a:r>
                <a:endParaRPr kumimoji="1" lang="en-US" altLang="zh-HK" sz="1050" b="1" dirty="0"/>
              </a:p>
            </p:txBody>
          </p:sp>
          <p:cxnSp>
            <p:nvCxnSpPr>
              <p:cNvPr id="112" name="直線接點 111">
                <a:extLst>
                  <a:ext uri="{FF2B5EF4-FFF2-40B4-BE49-F238E27FC236}">
                    <a16:creationId xmlns:a16="http://schemas.microsoft.com/office/drawing/2014/main" id="{5AE5FEAD-740F-644F-931F-F54A21C7B3B9}"/>
                  </a:ext>
                </a:extLst>
              </p:cNvPr>
              <p:cNvCxnSpPr/>
              <p:nvPr/>
            </p:nvCxnSpPr>
            <p:spPr>
              <a:xfrm>
                <a:off x="2438400" y="1793788"/>
                <a:ext cx="52111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13" name="文字方塊 112">
            <a:extLst>
              <a:ext uri="{FF2B5EF4-FFF2-40B4-BE49-F238E27FC236}">
                <a16:creationId xmlns:a16="http://schemas.microsoft.com/office/drawing/2014/main" id="{8F3FAB66-6F0B-F24A-8F96-E0693F4DB081}"/>
              </a:ext>
            </a:extLst>
          </p:cNvPr>
          <p:cNvSpPr txBox="1"/>
          <p:nvPr/>
        </p:nvSpPr>
        <p:spPr>
          <a:xfrm>
            <a:off x="2311761" y="3391304"/>
            <a:ext cx="68076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HK" sz="1400" dirty="0"/>
              <a:t>Top streams earnings</a:t>
            </a:r>
            <a:endParaRPr kumimoji="1" lang="zh-HK" altLang="en-US" sz="1400" dirty="0"/>
          </a:p>
        </p:txBody>
      </p:sp>
      <p:grpSp>
        <p:nvGrpSpPr>
          <p:cNvPr id="132" name="群組 131">
            <a:extLst>
              <a:ext uri="{FF2B5EF4-FFF2-40B4-BE49-F238E27FC236}">
                <a16:creationId xmlns:a16="http://schemas.microsoft.com/office/drawing/2014/main" id="{FEF52181-092D-F740-8F8B-630ECB097FBC}"/>
              </a:ext>
            </a:extLst>
          </p:cNvPr>
          <p:cNvGrpSpPr/>
          <p:nvPr/>
        </p:nvGrpSpPr>
        <p:grpSpPr>
          <a:xfrm>
            <a:off x="8085114" y="2653142"/>
            <a:ext cx="324000" cy="324000"/>
            <a:chOff x="4802439" y="2648187"/>
            <a:chExt cx="324000" cy="324000"/>
          </a:xfrm>
        </p:grpSpPr>
        <p:sp>
          <p:nvSpPr>
            <p:cNvPr id="133" name="橢圓 132">
              <a:extLst>
                <a:ext uri="{FF2B5EF4-FFF2-40B4-BE49-F238E27FC236}">
                  <a16:creationId xmlns:a16="http://schemas.microsoft.com/office/drawing/2014/main" id="{811B722D-C80D-924D-B1BF-37F72977EB2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02439" y="2648187"/>
              <a:ext cx="324000" cy="3240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HK" altLang="en-US"/>
            </a:p>
          </p:txBody>
        </p:sp>
        <p:sp>
          <p:nvSpPr>
            <p:cNvPr id="134" name="等於 133">
              <a:extLst>
                <a:ext uri="{FF2B5EF4-FFF2-40B4-BE49-F238E27FC236}">
                  <a16:creationId xmlns:a16="http://schemas.microsoft.com/office/drawing/2014/main" id="{80E8388D-2A1E-8744-A82B-6AA25A662C63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4892439" y="2714187"/>
              <a:ext cx="144000" cy="192000"/>
            </a:xfrm>
            <a:prstGeom prst="mathEqual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HK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35" name="文字方塊 134">
            <a:extLst>
              <a:ext uri="{FF2B5EF4-FFF2-40B4-BE49-F238E27FC236}">
                <a16:creationId xmlns:a16="http://schemas.microsoft.com/office/drawing/2014/main" id="{8534A5F6-8DEA-D641-9EB5-2EF96F0ED7C3}"/>
              </a:ext>
            </a:extLst>
          </p:cNvPr>
          <p:cNvSpPr txBox="1"/>
          <p:nvPr/>
        </p:nvSpPr>
        <p:spPr>
          <a:xfrm>
            <a:off x="2397907" y="5357815"/>
            <a:ext cx="14414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HK" sz="1000" dirty="0"/>
              <a:t>Terence Lam</a:t>
            </a:r>
            <a:endParaRPr kumimoji="1" lang="zh-HK" altLang="en-US" sz="1000" dirty="0"/>
          </a:p>
        </p:txBody>
      </p:sp>
      <p:sp>
        <p:nvSpPr>
          <p:cNvPr id="136" name="文字方塊 135">
            <a:extLst>
              <a:ext uri="{FF2B5EF4-FFF2-40B4-BE49-F238E27FC236}">
                <a16:creationId xmlns:a16="http://schemas.microsoft.com/office/drawing/2014/main" id="{A6D82A00-69DD-9F49-9E8E-5428C2C5988F}"/>
              </a:ext>
            </a:extLst>
          </p:cNvPr>
          <p:cNvSpPr txBox="1"/>
          <p:nvPr/>
        </p:nvSpPr>
        <p:spPr>
          <a:xfrm>
            <a:off x="4386888" y="5357815"/>
            <a:ext cx="14414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HK" sz="1000" dirty="0"/>
              <a:t>Dear Jane</a:t>
            </a:r>
            <a:endParaRPr kumimoji="1" lang="zh-HK" altLang="en-US" sz="1000" dirty="0"/>
          </a:p>
        </p:txBody>
      </p:sp>
      <p:sp>
        <p:nvSpPr>
          <p:cNvPr id="137" name="文字方塊 136">
            <a:extLst>
              <a:ext uri="{FF2B5EF4-FFF2-40B4-BE49-F238E27FC236}">
                <a16:creationId xmlns:a16="http://schemas.microsoft.com/office/drawing/2014/main" id="{BE00AEC0-DED9-124B-A3CD-4F54084C4DE1}"/>
              </a:ext>
            </a:extLst>
          </p:cNvPr>
          <p:cNvSpPr txBox="1"/>
          <p:nvPr/>
        </p:nvSpPr>
        <p:spPr>
          <a:xfrm>
            <a:off x="6379330" y="5357815"/>
            <a:ext cx="14414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HK" altLang="en-US" sz="1000" dirty="0"/>
              <a:t>陳卓賢 </a:t>
            </a:r>
            <a:r>
              <a:rPr lang="en-US" altLang="zh-HK" sz="1000" dirty="0"/>
              <a:t>Ian</a:t>
            </a:r>
            <a:endParaRPr kumimoji="1" lang="zh-HK" altLang="en-US" sz="1000" dirty="0"/>
          </a:p>
        </p:txBody>
      </p:sp>
      <p:sp>
        <p:nvSpPr>
          <p:cNvPr id="138" name="文字方塊 137">
            <a:extLst>
              <a:ext uri="{FF2B5EF4-FFF2-40B4-BE49-F238E27FC236}">
                <a16:creationId xmlns:a16="http://schemas.microsoft.com/office/drawing/2014/main" id="{B3A97D4D-9141-494D-BB9B-B5F995EA6316}"/>
              </a:ext>
            </a:extLst>
          </p:cNvPr>
          <p:cNvSpPr txBox="1"/>
          <p:nvPr/>
        </p:nvSpPr>
        <p:spPr>
          <a:xfrm>
            <a:off x="8363229" y="5357815"/>
            <a:ext cx="14414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K" sz="1000" dirty="0" err="1"/>
              <a:t>Jer</a:t>
            </a:r>
            <a:r>
              <a:rPr lang="en-US" altLang="zh-HK" sz="1000" dirty="0"/>
              <a:t> </a:t>
            </a:r>
            <a:r>
              <a:rPr lang="zh-HK" altLang="en-US" sz="1000" dirty="0"/>
              <a:t>柳應廷</a:t>
            </a:r>
            <a:endParaRPr kumimoji="1" lang="zh-HK" altLang="en-US" sz="1000" dirty="0"/>
          </a:p>
        </p:txBody>
      </p:sp>
      <p:sp>
        <p:nvSpPr>
          <p:cNvPr id="139" name="文字方塊 138">
            <a:extLst>
              <a:ext uri="{FF2B5EF4-FFF2-40B4-BE49-F238E27FC236}">
                <a16:creationId xmlns:a16="http://schemas.microsoft.com/office/drawing/2014/main" id="{AF9DD7BF-E9DE-9E4D-AD1F-FEE81D480E25}"/>
              </a:ext>
            </a:extLst>
          </p:cNvPr>
          <p:cNvSpPr txBox="1"/>
          <p:nvPr/>
        </p:nvSpPr>
        <p:spPr>
          <a:xfrm>
            <a:off x="10381928" y="5357815"/>
            <a:ext cx="14414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K" sz="1000" dirty="0"/>
              <a:t>Edan </a:t>
            </a:r>
            <a:r>
              <a:rPr lang="zh-HK" altLang="en-US" sz="1000" dirty="0"/>
              <a:t>呂爵安</a:t>
            </a:r>
            <a:endParaRPr kumimoji="1" lang="zh-HK" altLang="en-US" sz="1000" dirty="0"/>
          </a:p>
        </p:txBody>
      </p:sp>
      <p:sp>
        <p:nvSpPr>
          <p:cNvPr id="140" name="文字方塊 139">
            <a:extLst>
              <a:ext uri="{FF2B5EF4-FFF2-40B4-BE49-F238E27FC236}">
                <a16:creationId xmlns:a16="http://schemas.microsoft.com/office/drawing/2014/main" id="{F7B9B1CE-C575-8944-8B02-0621007EE6DA}"/>
              </a:ext>
            </a:extLst>
          </p:cNvPr>
          <p:cNvSpPr txBox="1"/>
          <p:nvPr/>
        </p:nvSpPr>
        <p:spPr>
          <a:xfrm>
            <a:off x="2411493" y="5589329"/>
            <a:ext cx="14311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HK" sz="1000" dirty="0">
                <a:solidFill>
                  <a:schemeClr val="tx1">
                    <a:lumMod val="65000"/>
                  </a:schemeClr>
                </a:solidFill>
              </a:rPr>
              <a:t>HK$759,316</a:t>
            </a:r>
            <a:endParaRPr kumimoji="1" lang="zh-HK" altLang="en-US" sz="1000" dirty="0">
              <a:solidFill>
                <a:schemeClr val="tx1">
                  <a:lumMod val="65000"/>
                </a:schemeClr>
              </a:solidFill>
            </a:endParaRPr>
          </a:p>
        </p:txBody>
      </p:sp>
      <p:sp>
        <p:nvSpPr>
          <p:cNvPr id="141" name="文字方塊 140">
            <a:extLst>
              <a:ext uri="{FF2B5EF4-FFF2-40B4-BE49-F238E27FC236}">
                <a16:creationId xmlns:a16="http://schemas.microsoft.com/office/drawing/2014/main" id="{A648820B-161C-C642-ADC0-343EF96F1CDA}"/>
              </a:ext>
            </a:extLst>
          </p:cNvPr>
          <p:cNvSpPr txBox="1"/>
          <p:nvPr/>
        </p:nvSpPr>
        <p:spPr>
          <a:xfrm>
            <a:off x="4400474" y="5589329"/>
            <a:ext cx="14414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HK" sz="1000" dirty="0">
                <a:solidFill>
                  <a:schemeClr val="tx1">
                    <a:lumMod val="65000"/>
                  </a:schemeClr>
                </a:solidFill>
              </a:rPr>
              <a:t>HK$527,713</a:t>
            </a:r>
            <a:endParaRPr kumimoji="1" lang="zh-HK" altLang="en-US" sz="1000" dirty="0">
              <a:solidFill>
                <a:schemeClr val="tx1">
                  <a:lumMod val="65000"/>
                </a:schemeClr>
              </a:solidFill>
            </a:endParaRPr>
          </a:p>
        </p:txBody>
      </p:sp>
      <p:sp>
        <p:nvSpPr>
          <p:cNvPr id="142" name="文字方塊 141">
            <a:extLst>
              <a:ext uri="{FF2B5EF4-FFF2-40B4-BE49-F238E27FC236}">
                <a16:creationId xmlns:a16="http://schemas.microsoft.com/office/drawing/2014/main" id="{38CF8735-8A05-7848-AD4C-A6D8B677EFB0}"/>
              </a:ext>
            </a:extLst>
          </p:cNvPr>
          <p:cNvSpPr txBox="1"/>
          <p:nvPr/>
        </p:nvSpPr>
        <p:spPr>
          <a:xfrm>
            <a:off x="6392916" y="5589329"/>
            <a:ext cx="14414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HK" sz="1000" dirty="0">
                <a:solidFill>
                  <a:schemeClr val="tx1">
                    <a:lumMod val="65000"/>
                  </a:schemeClr>
                </a:solidFill>
              </a:rPr>
              <a:t>HK$371,292</a:t>
            </a:r>
            <a:endParaRPr kumimoji="1" lang="zh-HK" altLang="en-US" sz="1000" dirty="0">
              <a:solidFill>
                <a:schemeClr val="tx1">
                  <a:lumMod val="65000"/>
                </a:schemeClr>
              </a:solidFill>
            </a:endParaRPr>
          </a:p>
        </p:txBody>
      </p:sp>
      <p:sp>
        <p:nvSpPr>
          <p:cNvPr id="143" name="文字方塊 142">
            <a:extLst>
              <a:ext uri="{FF2B5EF4-FFF2-40B4-BE49-F238E27FC236}">
                <a16:creationId xmlns:a16="http://schemas.microsoft.com/office/drawing/2014/main" id="{2A52FAAB-2EA3-4849-8ADA-26AED2EA2799}"/>
              </a:ext>
            </a:extLst>
          </p:cNvPr>
          <p:cNvSpPr txBox="1"/>
          <p:nvPr/>
        </p:nvSpPr>
        <p:spPr>
          <a:xfrm>
            <a:off x="8376815" y="5589329"/>
            <a:ext cx="14414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HK" sz="1000" dirty="0">
                <a:solidFill>
                  <a:schemeClr val="tx1">
                    <a:lumMod val="65000"/>
                  </a:schemeClr>
                </a:solidFill>
              </a:rPr>
              <a:t>HK$317,732</a:t>
            </a:r>
            <a:endParaRPr kumimoji="1" lang="zh-HK" altLang="en-US" sz="1000" dirty="0">
              <a:solidFill>
                <a:schemeClr val="tx1">
                  <a:lumMod val="65000"/>
                </a:schemeClr>
              </a:solidFill>
            </a:endParaRPr>
          </a:p>
        </p:txBody>
      </p:sp>
      <p:sp>
        <p:nvSpPr>
          <p:cNvPr id="144" name="文字方塊 143">
            <a:extLst>
              <a:ext uri="{FF2B5EF4-FFF2-40B4-BE49-F238E27FC236}">
                <a16:creationId xmlns:a16="http://schemas.microsoft.com/office/drawing/2014/main" id="{DF97519F-F031-0D4D-B7DD-8B02BADF50A1}"/>
              </a:ext>
            </a:extLst>
          </p:cNvPr>
          <p:cNvSpPr txBox="1"/>
          <p:nvPr/>
        </p:nvSpPr>
        <p:spPr>
          <a:xfrm>
            <a:off x="10395514" y="5589329"/>
            <a:ext cx="14414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HK" sz="1000" dirty="0">
                <a:solidFill>
                  <a:schemeClr val="tx1">
                    <a:lumMod val="65000"/>
                  </a:schemeClr>
                </a:solidFill>
              </a:rPr>
              <a:t>HK$311,392</a:t>
            </a:r>
            <a:endParaRPr kumimoji="1" lang="zh-HK" altLang="en-US" sz="1000" dirty="0">
              <a:solidFill>
                <a:schemeClr val="tx1">
                  <a:lumMod val="65000"/>
                </a:schemeClr>
              </a:solidFill>
            </a:endParaRPr>
          </a:p>
        </p:txBody>
      </p:sp>
      <p:pic>
        <p:nvPicPr>
          <p:cNvPr id="121" name="Picture 2" descr="林家謙mp3 歌曲| 線上收聽新歌及免費下載mp3歌曲">
            <a:extLst>
              <a:ext uri="{FF2B5EF4-FFF2-40B4-BE49-F238E27FC236}">
                <a16:creationId xmlns:a16="http://schemas.microsoft.com/office/drawing/2014/main" id="{C92AD77C-2973-754D-B4F3-CE164C6B1B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6984" y="3924114"/>
            <a:ext cx="1436400" cy="143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" name="Picture 2" descr="Dear Jane | Spotify">
            <a:extLst>
              <a:ext uri="{FF2B5EF4-FFF2-40B4-BE49-F238E27FC236}">
                <a16:creationId xmlns:a16="http://schemas.microsoft.com/office/drawing/2014/main" id="{63DD5A55-021B-D74F-A1BF-B157497C06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6" t="3453" r="567"/>
          <a:stretch/>
        </p:blipFill>
        <p:spPr bwMode="auto">
          <a:xfrm>
            <a:off x="4392582" y="3921415"/>
            <a:ext cx="1434628" cy="1434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" name="Picture 4" descr="鯨落-歌詞-陳卓賢(Ian Chan)-KKBOX">
            <a:extLst>
              <a:ext uri="{FF2B5EF4-FFF2-40B4-BE49-F238E27FC236}">
                <a16:creationId xmlns:a16="http://schemas.microsoft.com/office/drawing/2014/main" id="{AB1CDE34-0E04-474F-AF1B-08B49E5FDC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6408" y="3919643"/>
            <a:ext cx="1436400" cy="143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4" name="Picture 6" descr="Jer 柳應廷| Spotify - Listen Free">
            <a:extLst>
              <a:ext uri="{FF2B5EF4-FFF2-40B4-BE49-F238E27FC236}">
                <a16:creationId xmlns:a16="http://schemas.microsoft.com/office/drawing/2014/main" id="{2971F823-6342-4047-84CE-D2642686E5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6" y="3919643"/>
            <a:ext cx="1436400" cy="143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5" name="Picture 8" descr="一表人才〡Edan呂爵安x邱鋒澤新歌MV割烹料理店引">
            <a:extLst>
              <a:ext uri="{FF2B5EF4-FFF2-40B4-BE49-F238E27FC236}">
                <a16:creationId xmlns:a16="http://schemas.microsoft.com/office/drawing/2014/main" id="{F3E020B4-AF3A-FC42-88DB-FB68310C55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02" t="10042" r="709" b="10927"/>
          <a:stretch/>
        </p:blipFill>
        <p:spPr bwMode="auto">
          <a:xfrm>
            <a:off x="10377604" y="3919643"/>
            <a:ext cx="1436400" cy="143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36479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矩形 150">
            <a:extLst>
              <a:ext uri="{FF2B5EF4-FFF2-40B4-BE49-F238E27FC236}">
                <a16:creationId xmlns:a16="http://schemas.microsoft.com/office/drawing/2014/main" id="{90E5652F-0B86-7B41-9023-1213618B8AB5}"/>
              </a:ext>
            </a:extLst>
          </p:cNvPr>
          <p:cNvSpPr/>
          <p:nvPr/>
        </p:nvSpPr>
        <p:spPr>
          <a:xfrm>
            <a:off x="2062011" y="0"/>
            <a:ext cx="10129989" cy="6096000"/>
          </a:xfrm>
          <a:prstGeom prst="rect">
            <a:avLst/>
          </a:prstGeom>
          <a:gradFill flip="none" rotWithShape="1">
            <a:gsLst>
              <a:gs pos="60000">
                <a:srgbClr val="101C32"/>
              </a:gs>
              <a:gs pos="0">
                <a:schemeClr val="bg1"/>
              </a:gs>
              <a:gs pos="100000">
                <a:schemeClr val="accent1">
                  <a:lumMod val="50000"/>
                </a:schemeClr>
              </a:gs>
            </a:gsLst>
            <a:lin ang="14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HK" altLang="en-US"/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23460C62-335A-DE42-B015-E48F764E2CCA}"/>
              </a:ext>
            </a:extLst>
          </p:cNvPr>
          <p:cNvGrpSpPr/>
          <p:nvPr/>
        </p:nvGrpSpPr>
        <p:grpSpPr>
          <a:xfrm>
            <a:off x="270446" y="959923"/>
            <a:ext cx="1685676" cy="3351192"/>
            <a:chOff x="270446" y="959923"/>
            <a:chExt cx="1685676" cy="3351192"/>
          </a:xfrm>
        </p:grpSpPr>
        <p:grpSp>
          <p:nvGrpSpPr>
            <p:cNvPr id="5" name="群組 4">
              <a:extLst>
                <a:ext uri="{FF2B5EF4-FFF2-40B4-BE49-F238E27FC236}">
                  <a16:creationId xmlns:a16="http://schemas.microsoft.com/office/drawing/2014/main" id="{0E100B84-FBE2-244D-8921-75C5B3F28EF7}"/>
                </a:ext>
              </a:extLst>
            </p:cNvPr>
            <p:cNvGrpSpPr/>
            <p:nvPr/>
          </p:nvGrpSpPr>
          <p:grpSpPr>
            <a:xfrm>
              <a:off x="270446" y="959923"/>
              <a:ext cx="1685676" cy="280800"/>
              <a:chOff x="189420" y="983073"/>
              <a:chExt cx="1680309" cy="278851"/>
            </a:xfrm>
          </p:grpSpPr>
          <p:sp>
            <p:nvSpPr>
              <p:cNvPr id="24" name="矩形 23" descr="Life ring">
                <a:extLst>
                  <a:ext uri="{FF2B5EF4-FFF2-40B4-BE49-F238E27FC236}">
                    <a16:creationId xmlns:a16="http://schemas.microsoft.com/office/drawing/2014/main" id="{694E44B2-F5C9-2D47-B206-BC73D6AB3FB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9420" y="983073"/>
                <a:ext cx="324000" cy="278851"/>
              </a:xfrm>
              <a:prstGeom prst="rect">
                <a:avLst/>
              </a:prstGeom>
              <a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2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25" name="文字方塊 24">
                <a:extLst>
                  <a:ext uri="{FF2B5EF4-FFF2-40B4-BE49-F238E27FC236}">
                    <a16:creationId xmlns:a16="http://schemas.microsoft.com/office/drawing/2014/main" id="{7594AF90-5071-6A48-838D-E94D85CC438C}"/>
                  </a:ext>
                </a:extLst>
              </p:cNvPr>
              <p:cNvSpPr txBox="1"/>
              <p:nvPr/>
            </p:nvSpPr>
            <p:spPr>
              <a:xfrm>
                <a:off x="691217" y="988493"/>
                <a:ext cx="1178512" cy="268011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lvl="0" defTabSz="844550"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altLang="zh-HK" sz="1000" dirty="0">
                    <a:solidFill>
                      <a:schemeClr val="tx1">
                        <a:lumMod val="50000"/>
                      </a:schemeClr>
                    </a:solidFill>
                  </a:rPr>
                  <a:t>What we do with Spotipy</a:t>
                </a:r>
              </a:p>
            </p:txBody>
          </p:sp>
        </p:grpSp>
        <p:grpSp>
          <p:nvGrpSpPr>
            <p:cNvPr id="6" name="群組 5">
              <a:extLst>
                <a:ext uri="{FF2B5EF4-FFF2-40B4-BE49-F238E27FC236}">
                  <a16:creationId xmlns:a16="http://schemas.microsoft.com/office/drawing/2014/main" id="{14DE0CDE-B5C4-164D-950A-4721803EBA72}"/>
                </a:ext>
              </a:extLst>
            </p:cNvPr>
            <p:cNvGrpSpPr/>
            <p:nvPr/>
          </p:nvGrpSpPr>
          <p:grpSpPr>
            <a:xfrm>
              <a:off x="270446" y="1469204"/>
              <a:ext cx="1685676" cy="280800"/>
              <a:chOff x="189420" y="1492354"/>
              <a:chExt cx="1680309" cy="278851"/>
            </a:xfrm>
          </p:grpSpPr>
          <p:sp>
            <p:nvSpPr>
              <p:cNvPr id="22" name="矩形 21" descr="美元">
                <a:extLst>
                  <a:ext uri="{FF2B5EF4-FFF2-40B4-BE49-F238E27FC236}">
                    <a16:creationId xmlns:a16="http://schemas.microsoft.com/office/drawing/2014/main" id="{58784283-E2F9-474D-AA52-B40E11F5445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9420" y="1492354"/>
                <a:ext cx="324000" cy="278851"/>
              </a:xfrm>
              <a:prstGeom prst="rect">
                <a:avLst/>
              </a:prstGeom>
              <a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3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9A5E8F6D-BEEB-4847-AF02-0AE836C275F0}"/>
                  </a:ext>
                </a:extLst>
              </p:cNvPr>
              <p:cNvSpPr txBox="1"/>
              <p:nvPr/>
            </p:nvSpPr>
            <p:spPr>
              <a:xfrm>
                <a:off x="691217" y="1497774"/>
                <a:ext cx="1178512" cy="268011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defTabSz="844550">
                  <a:lnSpc>
                    <a:spcPct val="10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Business</a:t>
                </a:r>
                <a:r>
                  <a:rPr lang="zh-HK" altLang="en-US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 </a:t>
                </a:r>
                <a:r>
                  <a:rPr lang="en-US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value</a:t>
                </a:r>
                <a:r>
                  <a:rPr lang="en-US" altLang="zh-HK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s</a:t>
                </a:r>
                <a:endParaRPr lang="en-US" sz="1000" kern="1200" dirty="0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7" name="群組 6">
              <a:extLst>
                <a:ext uri="{FF2B5EF4-FFF2-40B4-BE49-F238E27FC236}">
                  <a16:creationId xmlns:a16="http://schemas.microsoft.com/office/drawing/2014/main" id="{3B5D0785-0B9B-EB4B-8EA2-8061AE66C980}"/>
                </a:ext>
              </a:extLst>
            </p:cNvPr>
            <p:cNvGrpSpPr/>
            <p:nvPr/>
          </p:nvGrpSpPr>
          <p:grpSpPr>
            <a:xfrm>
              <a:off x="270446" y="1978485"/>
              <a:ext cx="1685676" cy="280800"/>
              <a:chOff x="189420" y="2001635"/>
              <a:chExt cx="1680309" cy="278851"/>
            </a:xfrm>
          </p:grpSpPr>
          <p:sp>
            <p:nvSpPr>
              <p:cNvPr id="20" name="矩形 19" descr="彩虹">
                <a:extLst>
                  <a:ext uri="{FF2B5EF4-FFF2-40B4-BE49-F238E27FC236}">
                    <a16:creationId xmlns:a16="http://schemas.microsoft.com/office/drawing/2014/main" id="{6103FC2C-2A82-C846-8D16-21F5F16467C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9420" y="2001635"/>
                <a:ext cx="324000" cy="278851"/>
              </a:xfrm>
              <a:prstGeom prst="rect">
                <a:avLst/>
              </a:prstGeom>
              <a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4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212BF6DC-A7FD-4B4D-903C-44C401A4B0BA}"/>
                  </a:ext>
                </a:extLst>
              </p:cNvPr>
              <p:cNvSpPr txBox="1"/>
              <p:nvPr/>
            </p:nvSpPr>
            <p:spPr>
              <a:xfrm>
                <a:off x="691217" y="2007055"/>
                <a:ext cx="1178512" cy="268011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defTabSz="844550">
                  <a:lnSpc>
                    <a:spcPct val="10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altLang="zh-HK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Data</a:t>
                </a:r>
                <a:r>
                  <a:rPr lang="zh-HK" altLang="en-US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 </a:t>
                </a:r>
                <a:r>
                  <a:rPr lang="en-US" altLang="zh-HK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collection</a:t>
                </a:r>
                <a:endParaRPr lang="en-US" sz="1000" kern="1200" dirty="0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8" name="群組 7">
              <a:extLst>
                <a:ext uri="{FF2B5EF4-FFF2-40B4-BE49-F238E27FC236}">
                  <a16:creationId xmlns:a16="http://schemas.microsoft.com/office/drawing/2014/main" id="{7C6EA03B-5C3C-514A-99B2-A7D5DB958EEC}"/>
                </a:ext>
              </a:extLst>
            </p:cNvPr>
            <p:cNvGrpSpPr/>
            <p:nvPr/>
          </p:nvGrpSpPr>
          <p:grpSpPr>
            <a:xfrm>
              <a:off x="292378" y="2487766"/>
              <a:ext cx="1641669" cy="280800"/>
              <a:chOff x="219872" y="2510916"/>
              <a:chExt cx="1636442" cy="278851"/>
            </a:xfrm>
          </p:grpSpPr>
          <p:sp>
            <p:nvSpPr>
              <p:cNvPr id="18" name="矩形 17" descr="Mop and bucket">
                <a:extLst>
                  <a:ext uri="{FF2B5EF4-FFF2-40B4-BE49-F238E27FC236}">
                    <a16:creationId xmlns:a16="http://schemas.microsoft.com/office/drawing/2014/main" id="{D4317693-1CAB-8A45-996B-580B414405C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19872" y="2510916"/>
                <a:ext cx="324000" cy="278851"/>
              </a:xfrm>
              <a:prstGeom prst="rect">
                <a:avLst/>
              </a:prstGeom>
              <a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5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589C1E34-87F8-964F-BBF0-0FDBC2A1958E}"/>
                  </a:ext>
                </a:extLst>
              </p:cNvPr>
              <p:cNvSpPr txBox="1"/>
              <p:nvPr/>
            </p:nvSpPr>
            <p:spPr>
              <a:xfrm>
                <a:off x="677802" y="2516336"/>
                <a:ext cx="1178512" cy="268011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defTabSz="844550">
                  <a:lnSpc>
                    <a:spcPct val="10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altLang="zh-HK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Data</a:t>
                </a:r>
                <a:r>
                  <a:rPr lang="zh-HK" altLang="en-US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 </a:t>
                </a:r>
                <a:r>
                  <a:rPr lang="en-US" altLang="zh-HK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processing</a:t>
                </a:r>
                <a:endParaRPr lang="en-US" sz="1000" kern="1200" dirty="0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9" name="群組 8">
              <a:extLst>
                <a:ext uri="{FF2B5EF4-FFF2-40B4-BE49-F238E27FC236}">
                  <a16:creationId xmlns:a16="http://schemas.microsoft.com/office/drawing/2014/main" id="{F9863241-FB52-B247-BBF2-5D3198AFBDB8}"/>
                </a:ext>
              </a:extLst>
            </p:cNvPr>
            <p:cNvGrpSpPr/>
            <p:nvPr/>
          </p:nvGrpSpPr>
          <p:grpSpPr>
            <a:xfrm>
              <a:off x="285672" y="2997047"/>
              <a:ext cx="1655126" cy="280800"/>
              <a:chOff x="219872" y="3020197"/>
              <a:chExt cx="1649857" cy="278851"/>
            </a:xfrm>
          </p:grpSpPr>
          <p:sp>
            <p:nvSpPr>
              <p:cNvPr id="16" name="矩形 15" descr="研究">
                <a:extLst>
                  <a:ext uri="{FF2B5EF4-FFF2-40B4-BE49-F238E27FC236}">
                    <a16:creationId xmlns:a16="http://schemas.microsoft.com/office/drawing/2014/main" id="{388417A2-AA2A-414D-8E47-E53A1859841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19872" y="3020197"/>
                <a:ext cx="324000" cy="278851"/>
              </a:xfrm>
              <a:prstGeom prst="rect">
                <a:avLst/>
              </a:prstGeom>
              <a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6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93307061-29B0-A946-874E-05E861A32D81}"/>
                  </a:ext>
                </a:extLst>
              </p:cNvPr>
              <p:cNvSpPr txBox="1"/>
              <p:nvPr/>
            </p:nvSpPr>
            <p:spPr>
              <a:xfrm>
                <a:off x="691217" y="3025617"/>
                <a:ext cx="1178512" cy="268011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defTabSz="844550">
                  <a:lnSpc>
                    <a:spcPct val="10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altLang="zh-HK" sz="1000" kern="1200" dirty="0">
                    <a:solidFill>
                      <a:schemeClr val="tx1"/>
                    </a:solidFill>
                  </a:rPr>
                  <a:t>Findings</a:t>
                </a:r>
                <a:endParaRPr lang="en-US" sz="1000" kern="12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0" name="群組 9">
              <a:extLst>
                <a:ext uri="{FF2B5EF4-FFF2-40B4-BE49-F238E27FC236}">
                  <a16:creationId xmlns:a16="http://schemas.microsoft.com/office/drawing/2014/main" id="{CD04EB9D-DF0C-B04F-982C-023BB7ED2EA9}"/>
                </a:ext>
              </a:extLst>
            </p:cNvPr>
            <p:cNvGrpSpPr/>
            <p:nvPr/>
          </p:nvGrpSpPr>
          <p:grpSpPr>
            <a:xfrm>
              <a:off x="292378" y="3521033"/>
              <a:ext cx="1641669" cy="280800"/>
              <a:chOff x="219872" y="3544183"/>
              <a:chExt cx="1636442" cy="278851"/>
            </a:xfrm>
          </p:grpSpPr>
          <p:sp>
            <p:nvSpPr>
              <p:cNvPr id="14" name="矩形 13" descr="鞋印">
                <a:extLst>
                  <a:ext uri="{FF2B5EF4-FFF2-40B4-BE49-F238E27FC236}">
                    <a16:creationId xmlns:a16="http://schemas.microsoft.com/office/drawing/2014/main" id="{F1997A46-D7BE-5E44-94F6-DFA3749B932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19872" y="3544183"/>
                <a:ext cx="324000" cy="278851"/>
              </a:xfrm>
              <a:prstGeom prst="rect">
                <a:avLst/>
              </a:prstGeom>
              <a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4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2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D6886C24-2FBB-BB48-B2BD-9A877996A7AF}"/>
                  </a:ext>
                </a:extLst>
              </p:cNvPr>
              <p:cNvSpPr txBox="1"/>
              <p:nvPr/>
            </p:nvSpPr>
            <p:spPr>
              <a:xfrm>
                <a:off x="677802" y="3549603"/>
                <a:ext cx="1178512" cy="268011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defTabSz="844550">
                  <a:lnSpc>
                    <a:spcPct val="10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altLang="zh-HK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Challenges</a:t>
                </a:r>
                <a:r>
                  <a:rPr lang="zh-HK" altLang="en-US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 </a:t>
                </a:r>
                <a:r>
                  <a:rPr lang="en-US" altLang="zh-HK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and</a:t>
                </a:r>
                <a:r>
                  <a:rPr lang="zh-HK" altLang="en-US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 </a:t>
                </a:r>
                <a:r>
                  <a:rPr lang="en-US" altLang="zh-HK" sz="1000" dirty="0">
                    <a:solidFill>
                      <a:schemeClr val="tx1">
                        <a:lumMod val="50000"/>
                      </a:schemeClr>
                    </a:solidFill>
                  </a:rPr>
                  <a:t>next</a:t>
                </a:r>
                <a:r>
                  <a:rPr lang="zh-HK" altLang="en-US" sz="1000" dirty="0">
                    <a:solidFill>
                      <a:schemeClr val="tx1">
                        <a:lumMod val="50000"/>
                      </a:schemeClr>
                    </a:solidFill>
                  </a:rPr>
                  <a:t> </a:t>
                </a:r>
                <a:r>
                  <a:rPr lang="en-US" altLang="zh-HK" sz="1000" dirty="0">
                    <a:solidFill>
                      <a:schemeClr val="tx1">
                        <a:lumMod val="50000"/>
                      </a:schemeClr>
                    </a:solidFill>
                  </a:rPr>
                  <a:t>steps</a:t>
                </a:r>
                <a:endParaRPr lang="en-US" sz="1000" kern="1200" dirty="0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11" name="群組 10">
              <a:extLst>
                <a:ext uri="{FF2B5EF4-FFF2-40B4-BE49-F238E27FC236}">
                  <a16:creationId xmlns:a16="http://schemas.microsoft.com/office/drawing/2014/main" id="{04F65093-404C-C348-9CAF-AD2F173D5F0C}"/>
                </a:ext>
              </a:extLst>
            </p:cNvPr>
            <p:cNvGrpSpPr/>
            <p:nvPr/>
          </p:nvGrpSpPr>
          <p:grpSpPr>
            <a:xfrm>
              <a:off x="292378" y="4030315"/>
              <a:ext cx="1641669" cy="280800"/>
              <a:chOff x="219872" y="4053465"/>
              <a:chExt cx="1636442" cy="278851"/>
            </a:xfrm>
          </p:grpSpPr>
          <p:sp>
            <p:nvSpPr>
              <p:cNvPr id="12" name="矩形 11" descr="星星">
                <a:extLst>
                  <a:ext uri="{FF2B5EF4-FFF2-40B4-BE49-F238E27FC236}">
                    <a16:creationId xmlns:a16="http://schemas.microsoft.com/office/drawing/2014/main" id="{37E4DDC0-5028-2743-BC1B-609FBA4A6D1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19872" y="4053465"/>
                <a:ext cx="324000" cy="278851"/>
              </a:xfrm>
              <a:prstGeom prst="rect">
                <a:avLst/>
              </a:prstGeom>
              <a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6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3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D3A6E90D-843C-ED47-8A36-EDC5BD5D023E}"/>
                  </a:ext>
                </a:extLst>
              </p:cNvPr>
              <p:cNvSpPr txBox="1"/>
              <p:nvPr/>
            </p:nvSpPr>
            <p:spPr>
              <a:xfrm>
                <a:off x="677802" y="4058885"/>
                <a:ext cx="1178512" cy="268011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defTabSz="844550">
                  <a:lnSpc>
                    <a:spcPct val="10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altLang="zh-HK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Conclusion</a:t>
                </a:r>
                <a:endParaRPr lang="en-US" sz="1000" kern="1200" dirty="0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</p:grpSp>
      </p:grpSp>
      <p:pic>
        <p:nvPicPr>
          <p:cNvPr id="26" name="Picture 2" descr="Slicing and Dicing Music Data for Fun and Profit">
            <a:extLst>
              <a:ext uri="{FF2B5EF4-FFF2-40B4-BE49-F238E27FC236}">
                <a16:creationId xmlns:a16="http://schemas.microsoft.com/office/drawing/2014/main" id="{95F0815C-A2D2-FB4F-A07C-04037F34FA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r="12500"/>
          <a:stretch/>
        </p:blipFill>
        <p:spPr bwMode="auto">
          <a:xfrm>
            <a:off x="127992" y="6183096"/>
            <a:ext cx="609941" cy="609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文字方塊 26">
            <a:extLst>
              <a:ext uri="{FF2B5EF4-FFF2-40B4-BE49-F238E27FC236}">
                <a16:creationId xmlns:a16="http://schemas.microsoft.com/office/drawing/2014/main" id="{0F541902-4757-254F-870D-7BA9AC9800A3}"/>
              </a:ext>
            </a:extLst>
          </p:cNvPr>
          <p:cNvSpPr txBox="1"/>
          <p:nvPr/>
        </p:nvSpPr>
        <p:spPr>
          <a:xfrm>
            <a:off x="773846" y="6312439"/>
            <a:ext cx="1283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HK" sz="1000" spc="60" dirty="0">
                <a:latin typeface="Arial" panose="020B0604020202020204" pitchFamily="34" charset="0"/>
                <a:cs typeface="Arial" panose="020B0604020202020204" pitchFamily="34" charset="0"/>
              </a:rPr>
              <a:t>Findings</a:t>
            </a:r>
          </a:p>
          <a:p>
            <a:r>
              <a:rPr kumimoji="1" lang="en-US" altLang="zh-HK" sz="800" spc="60" dirty="0">
                <a:latin typeface="Arial" panose="020B0604020202020204" pitchFamily="34" charset="0"/>
                <a:cs typeface="Arial" panose="020B0604020202020204" pitchFamily="34" charset="0"/>
              </a:rPr>
              <a:t>Leftover</a:t>
            </a:r>
            <a:endParaRPr kumimoji="1" lang="zh-HK" altLang="en-US" sz="800" spc="6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1" name="群組 40">
            <a:extLst>
              <a:ext uri="{FF2B5EF4-FFF2-40B4-BE49-F238E27FC236}">
                <a16:creationId xmlns:a16="http://schemas.microsoft.com/office/drawing/2014/main" id="{27FF1239-DCD4-E24E-B5C2-23ED0731DE75}"/>
              </a:ext>
            </a:extLst>
          </p:cNvPr>
          <p:cNvGrpSpPr/>
          <p:nvPr/>
        </p:nvGrpSpPr>
        <p:grpSpPr>
          <a:xfrm>
            <a:off x="2311761" y="195253"/>
            <a:ext cx="9696927" cy="515947"/>
            <a:chOff x="2311761" y="195253"/>
            <a:chExt cx="9696927" cy="515947"/>
          </a:xfrm>
        </p:grpSpPr>
        <p:grpSp>
          <p:nvGrpSpPr>
            <p:cNvPr id="42" name="群組 41">
              <a:extLst>
                <a:ext uri="{FF2B5EF4-FFF2-40B4-BE49-F238E27FC236}">
                  <a16:creationId xmlns:a16="http://schemas.microsoft.com/office/drawing/2014/main" id="{37377767-772C-9240-AB69-6CEDFDA030B7}"/>
                </a:ext>
              </a:extLst>
            </p:cNvPr>
            <p:cNvGrpSpPr/>
            <p:nvPr/>
          </p:nvGrpSpPr>
          <p:grpSpPr>
            <a:xfrm>
              <a:off x="10396799" y="195253"/>
              <a:ext cx="1611889" cy="515947"/>
              <a:chOff x="170942" y="-3226962"/>
              <a:chExt cx="9021184" cy="2887579"/>
            </a:xfrm>
          </p:grpSpPr>
          <p:sp>
            <p:nvSpPr>
              <p:cNvPr id="49" name="結束點 48">
                <a:extLst>
                  <a:ext uri="{FF2B5EF4-FFF2-40B4-BE49-F238E27FC236}">
                    <a16:creationId xmlns:a16="http://schemas.microsoft.com/office/drawing/2014/main" id="{2196165D-8505-154C-BE09-D56B37362B51}"/>
                  </a:ext>
                </a:extLst>
              </p:cNvPr>
              <p:cNvSpPr/>
              <p:nvPr/>
            </p:nvSpPr>
            <p:spPr>
              <a:xfrm>
                <a:off x="170942" y="-3226962"/>
                <a:ext cx="9021184" cy="2887579"/>
              </a:xfrm>
              <a:prstGeom prst="flowChartTerminator">
                <a:avLst/>
              </a:prstGeom>
              <a:solidFill>
                <a:schemeClr val="bg1">
                  <a:alpha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HK" altLang="en-US" sz="6600" spc="600" dirty="0"/>
              </a:p>
            </p:txBody>
          </p:sp>
          <p:pic>
            <p:nvPicPr>
              <p:cNvPr id="50" name="Picture 4" descr="ViuTV地獄白卡劇】《IT狗》(17) 星期一至五21:30 paypayduck已經成為連登仔嘅起底對象 | LIHKG 討論區">
                <a:extLst>
                  <a:ext uri="{FF2B5EF4-FFF2-40B4-BE49-F238E27FC236}">
                    <a16:creationId xmlns:a16="http://schemas.microsoft.com/office/drawing/2014/main" id="{FD8C7761-736F-DF43-9CE8-5B9F86FABF8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5854" t="9905" r="7484" b="40793"/>
              <a:stretch/>
            </p:blipFill>
            <p:spPr bwMode="auto">
              <a:xfrm>
                <a:off x="326365" y="-3133173"/>
                <a:ext cx="2700000" cy="2700000"/>
              </a:xfrm>
              <a:prstGeom prst="ellips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1" name="文字方塊 50">
                <a:extLst>
                  <a:ext uri="{FF2B5EF4-FFF2-40B4-BE49-F238E27FC236}">
                    <a16:creationId xmlns:a16="http://schemas.microsoft.com/office/drawing/2014/main" id="{5E9ACC7A-0FDE-1141-90D1-4489F3EF1F38}"/>
                  </a:ext>
                </a:extLst>
              </p:cNvPr>
              <p:cNvSpPr txBox="1"/>
              <p:nvPr/>
            </p:nvSpPr>
            <p:spPr>
              <a:xfrm>
                <a:off x="3269316" y="-2506448"/>
                <a:ext cx="5287864" cy="142108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HK" sz="1050" spc="100" dirty="0"/>
                  <a:t>Leftover</a:t>
                </a:r>
                <a:endParaRPr kumimoji="1" lang="zh-HK" altLang="en-US" sz="1050" spc="100" dirty="0"/>
              </a:p>
            </p:txBody>
          </p:sp>
          <p:sp>
            <p:nvSpPr>
              <p:cNvPr id="52" name="三角形 51">
                <a:extLst>
                  <a:ext uri="{FF2B5EF4-FFF2-40B4-BE49-F238E27FC236}">
                    <a16:creationId xmlns:a16="http://schemas.microsoft.com/office/drawing/2014/main" id="{778ECE41-EDC8-1C42-962A-16B0CABF4591}"/>
                  </a:ext>
                </a:extLst>
              </p:cNvPr>
              <p:cNvSpPr/>
              <p:nvPr/>
            </p:nvSpPr>
            <p:spPr>
              <a:xfrm rot="10800000">
                <a:off x="7765992" y="-2124201"/>
                <a:ext cx="791185" cy="682056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HK" altLang="en-US"/>
              </a:p>
            </p:txBody>
          </p:sp>
        </p:grpSp>
        <p:grpSp>
          <p:nvGrpSpPr>
            <p:cNvPr id="43" name="群組 42">
              <a:extLst>
                <a:ext uri="{FF2B5EF4-FFF2-40B4-BE49-F238E27FC236}">
                  <a16:creationId xmlns:a16="http://schemas.microsoft.com/office/drawing/2014/main" id="{A37833B6-A17D-6A43-B682-34118A8FD834}"/>
                </a:ext>
              </a:extLst>
            </p:cNvPr>
            <p:cNvGrpSpPr/>
            <p:nvPr/>
          </p:nvGrpSpPr>
          <p:grpSpPr>
            <a:xfrm>
              <a:off x="2311761" y="214182"/>
              <a:ext cx="480260" cy="480260"/>
              <a:chOff x="2311761" y="210725"/>
              <a:chExt cx="480260" cy="480260"/>
            </a:xfrm>
          </p:grpSpPr>
          <p:sp>
            <p:nvSpPr>
              <p:cNvPr id="47" name="橢圓 46">
                <a:extLst>
                  <a:ext uri="{FF2B5EF4-FFF2-40B4-BE49-F238E27FC236}">
                    <a16:creationId xmlns:a16="http://schemas.microsoft.com/office/drawing/2014/main" id="{7890D8D8-A5FD-CE45-BA99-0D7CED05455F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0800000">
                <a:off x="2311761" y="210725"/>
                <a:ext cx="480260" cy="48026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HK" altLang="en-US" sz="13800" dirty="0"/>
              </a:p>
            </p:txBody>
          </p:sp>
          <p:pic>
            <p:nvPicPr>
              <p:cNvPr id="48" name="圖形 47" descr="向右插入號 以實心填滿">
                <a:extLst>
                  <a:ext uri="{FF2B5EF4-FFF2-40B4-BE49-F238E27FC236}">
                    <a16:creationId xmlns:a16="http://schemas.microsoft.com/office/drawing/2014/main" id="{576B44EB-E496-8D41-A636-525DC23C4E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p:blipFill>
            <p:spPr>
              <a:xfrm rot="10800000">
                <a:off x="2311761" y="226215"/>
                <a:ext cx="449280" cy="449279"/>
              </a:xfrm>
              <a:prstGeom prst="rect">
                <a:avLst/>
              </a:prstGeom>
            </p:spPr>
          </p:pic>
        </p:grpSp>
        <p:grpSp>
          <p:nvGrpSpPr>
            <p:cNvPr id="44" name="群組 43">
              <a:extLst>
                <a:ext uri="{FF2B5EF4-FFF2-40B4-BE49-F238E27FC236}">
                  <a16:creationId xmlns:a16="http://schemas.microsoft.com/office/drawing/2014/main" id="{A9B299C6-590E-AC41-8396-87D5F817AEE3}"/>
                </a:ext>
              </a:extLst>
            </p:cNvPr>
            <p:cNvGrpSpPr/>
            <p:nvPr/>
          </p:nvGrpSpPr>
          <p:grpSpPr>
            <a:xfrm rot="10800000">
              <a:off x="3058501" y="214182"/>
              <a:ext cx="480260" cy="480260"/>
              <a:chOff x="2311761" y="210725"/>
              <a:chExt cx="480260" cy="480260"/>
            </a:xfrm>
          </p:grpSpPr>
          <p:sp>
            <p:nvSpPr>
              <p:cNvPr id="45" name="橢圓 44">
                <a:extLst>
                  <a:ext uri="{FF2B5EF4-FFF2-40B4-BE49-F238E27FC236}">
                    <a16:creationId xmlns:a16="http://schemas.microsoft.com/office/drawing/2014/main" id="{B654D816-2002-434E-908B-2DDD43EC2770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0800000">
                <a:off x="2311761" y="210725"/>
                <a:ext cx="480260" cy="48026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HK" altLang="en-US" sz="13800" dirty="0"/>
              </a:p>
            </p:txBody>
          </p:sp>
          <p:pic>
            <p:nvPicPr>
              <p:cNvPr id="46" name="圖形 45" descr="向右插入號 以實心填滿">
                <a:extLst>
                  <a:ext uri="{FF2B5EF4-FFF2-40B4-BE49-F238E27FC236}">
                    <a16:creationId xmlns:a16="http://schemas.microsoft.com/office/drawing/2014/main" id="{B2C49E3D-9B11-F841-95D2-F6BA38170A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/>
              </a:stretch>
            </p:blipFill>
            <p:spPr>
              <a:xfrm rot="10800000">
                <a:off x="2311761" y="226215"/>
                <a:ext cx="449280" cy="449279"/>
              </a:xfrm>
              <a:prstGeom prst="rect">
                <a:avLst/>
              </a:prstGeom>
            </p:spPr>
          </p:pic>
        </p:grpSp>
      </p:grpSp>
      <p:grpSp>
        <p:nvGrpSpPr>
          <p:cNvPr id="53" name="群組 52">
            <a:extLst>
              <a:ext uri="{FF2B5EF4-FFF2-40B4-BE49-F238E27FC236}">
                <a16:creationId xmlns:a16="http://schemas.microsoft.com/office/drawing/2014/main" id="{3EC3CE46-22D3-A943-B8D0-5B6F956FA223}"/>
              </a:ext>
            </a:extLst>
          </p:cNvPr>
          <p:cNvGrpSpPr/>
          <p:nvPr/>
        </p:nvGrpSpPr>
        <p:grpSpPr>
          <a:xfrm>
            <a:off x="3827950" y="210203"/>
            <a:ext cx="480261" cy="480261"/>
            <a:chOff x="5416952" y="2628166"/>
            <a:chExt cx="2453833" cy="2453833"/>
          </a:xfrm>
        </p:grpSpPr>
        <p:sp>
          <p:nvSpPr>
            <p:cNvPr id="54" name="橢圓 53">
              <a:extLst>
                <a:ext uri="{FF2B5EF4-FFF2-40B4-BE49-F238E27FC236}">
                  <a16:creationId xmlns:a16="http://schemas.microsoft.com/office/drawing/2014/main" id="{88662CD2-77A6-C148-8B63-5C6D70FBDDEC}"/>
                </a:ext>
              </a:extLst>
            </p:cNvPr>
            <p:cNvSpPr/>
            <p:nvPr/>
          </p:nvSpPr>
          <p:spPr>
            <a:xfrm>
              <a:off x="5416952" y="2628166"/>
              <a:ext cx="2453833" cy="2453833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HK" altLang="en-US"/>
            </a:p>
          </p:txBody>
        </p:sp>
        <p:sp>
          <p:nvSpPr>
            <p:cNvPr id="55" name="三角形 54">
              <a:extLst>
                <a:ext uri="{FF2B5EF4-FFF2-40B4-BE49-F238E27FC236}">
                  <a16:creationId xmlns:a16="http://schemas.microsoft.com/office/drawing/2014/main" id="{27D3BFE5-F95D-3B43-93D5-00B978AF8AA9}"/>
                </a:ext>
              </a:extLst>
            </p:cNvPr>
            <p:cNvSpPr/>
            <p:nvPr/>
          </p:nvSpPr>
          <p:spPr>
            <a:xfrm rot="5400000">
              <a:off x="6226436" y="3319872"/>
              <a:ext cx="1241684" cy="1070419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HK" altLang="en-US"/>
            </a:p>
          </p:txBody>
        </p:sp>
      </p:grpSp>
      <p:sp>
        <p:nvSpPr>
          <p:cNvPr id="56" name="文字方塊 55">
            <a:extLst>
              <a:ext uri="{FF2B5EF4-FFF2-40B4-BE49-F238E27FC236}">
                <a16:creationId xmlns:a16="http://schemas.microsoft.com/office/drawing/2014/main" id="{ADAA9789-6515-E847-BACE-20B2047C06E6}"/>
              </a:ext>
            </a:extLst>
          </p:cNvPr>
          <p:cNvSpPr txBox="1"/>
          <p:nvPr/>
        </p:nvSpPr>
        <p:spPr>
          <a:xfrm>
            <a:off x="4387833" y="265667"/>
            <a:ext cx="5685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HK" dirty="0"/>
              <a:t>Findings</a:t>
            </a:r>
            <a:endParaRPr kumimoji="1" lang="zh-HK" altLang="en-US" dirty="0"/>
          </a:p>
        </p:txBody>
      </p:sp>
      <p:grpSp>
        <p:nvGrpSpPr>
          <p:cNvPr id="57" name="群組 56">
            <a:extLst>
              <a:ext uri="{FF2B5EF4-FFF2-40B4-BE49-F238E27FC236}">
                <a16:creationId xmlns:a16="http://schemas.microsoft.com/office/drawing/2014/main" id="{54D3024A-6E4B-474A-AB84-BB0C214810A4}"/>
              </a:ext>
            </a:extLst>
          </p:cNvPr>
          <p:cNvGrpSpPr/>
          <p:nvPr/>
        </p:nvGrpSpPr>
        <p:grpSpPr>
          <a:xfrm>
            <a:off x="2311761" y="192360"/>
            <a:ext cx="9696927" cy="515947"/>
            <a:chOff x="2311761" y="195253"/>
            <a:chExt cx="9696927" cy="515947"/>
          </a:xfrm>
        </p:grpSpPr>
        <p:grpSp>
          <p:nvGrpSpPr>
            <p:cNvPr id="58" name="群組 57">
              <a:extLst>
                <a:ext uri="{FF2B5EF4-FFF2-40B4-BE49-F238E27FC236}">
                  <a16:creationId xmlns:a16="http://schemas.microsoft.com/office/drawing/2014/main" id="{D7EBF89C-6F02-0D4D-B021-96A1F65406D0}"/>
                </a:ext>
              </a:extLst>
            </p:cNvPr>
            <p:cNvGrpSpPr/>
            <p:nvPr/>
          </p:nvGrpSpPr>
          <p:grpSpPr>
            <a:xfrm>
              <a:off x="10396799" y="195253"/>
              <a:ext cx="1611889" cy="515947"/>
              <a:chOff x="170942" y="-3226962"/>
              <a:chExt cx="9021184" cy="2887579"/>
            </a:xfrm>
          </p:grpSpPr>
          <p:sp>
            <p:nvSpPr>
              <p:cNvPr id="65" name="結束點 64">
                <a:extLst>
                  <a:ext uri="{FF2B5EF4-FFF2-40B4-BE49-F238E27FC236}">
                    <a16:creationId xmlns:a16="http://schemas.microsoft.com/office/drawing/2014/main" id="{865C76A9-3E93-8B4E-83AF-DCDC1920B662}"/>
                  </a:ext>
                </a:extLst>
              </p:cNvPr>
              <p:cNvSpPr/>
              <p:nvPr/>
            </p:nvSpPr>
            <p:spPr>
              <a:xfrm>
                <a:off x="170942" y="-3226962"/>
                <a:ext cx="9021184" cy="2887579"/>
              </a:xfrm>
              <a:prstGeom prst="flowChartTerminator">
                <a:avLst/>
              </a:prstGeom>
              <a:solidFill>
                <a:schemeClr val="bg1">
                  <a:alpha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HK" altLang="en-US" sz="6600" spc="600" dirty="0"/>
              </a:p>
            </p:txBody>
          </p:sp>
          <p:pic>
            <p:nvPicPr>
              <p:cNvPr id="66" name="Picture 4" descr="ViuTV地獄白卡劇】《IT狗》(17) 星期一至五21:30 paypayduck已經成為連登仔嘅起底對象 | LIHKG 討論區">
                <a:extLst>
                  <a:ext uri="{FF2B5EF4-FFF2-40B4-BE49-F238E27FC236}">
                    <a16:creationId xmlns:a16="http://schemas.microsoft.com/office/drawing/2014/main" id="{DB38F72C-B6BD-6D40-A2FF-E7AE099C20F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5854" t="9905" r="7484" b="40793"/>
              <a:stretch/>
            </p:blipFill>
            <p:spPr bwMode="auto">
              <a:xfrm>
                <a:off x="326365" y="-3133173"/>
                <a:ext cx="2700000" cy="2700000"/>
              </a:xfrm>
              <a:prstGeom prst="ellips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7" name="文字方塊 66">
                <a:extLst>
                  <a:ext uri="{FF2B5EF4-FFF2-40B4-BE49-F238E27FC236}">
                    <a16:creationId xmlns:a16="http://schemas.microsoft.com/office/drawing/2014/main" id="{ED7AB1F7-BF22-954B-969F-2CD5960758B6}"/>
                  </a:ext>
                </a:extLst>
              </p:cNvPr>
              <p:cNvSpPr txBox="1"/>
              <p:nvPr/>
            </p:nvSpPr>
            <p:spPr>
              <a:xfrm>
                <a:off x="3269316" y="-2506448"/>
                <a:ext cx="5287864" cy="142108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HK" sz="1050" spc="100" dirty="0"/>
                  <a:t>Leftover</a:t>
                </a:r>
                <a:endParaRPr kumimoji="1" lang="zh-HK" altLang="en-US" sz="1050" spc="100" dirty="0"/>
              </a:p>
            </p:txBody>
          </p:sp>
          <p:sp>
            <p:nvSpPr>
              <p:cNvPr id="68" name="三角形 67">
                <a:extLst>
                  <a:ext uri="{FF2B5EF4-FFF2-40B4-BE49-F238E27FC236}">
                    <a16:creationId xmlns:a16="http://schemas.microsoft.com/office/drawing/2014/main" id="{D243F213-E5C4-8849-B319-67A04B59589D}"/>
                  </a:ext>
                </a:extLst>
              </p:cNvPr>
              <p:cNvSpPr/>
              <p:nvPr/>
            </p:nvSpPr>
            <p:spPr>
              <a:xfrm rot="10800000">
                <a:off x="7765992" y="-2124201"/>
                <a:ext cx="791185" cy="682056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HK" altLang="en-US"/>
              </a:p>
            </p:txBody>
          </p:sp>
        </p:grpSp>
        <p:grpSp>
          <p:nvGrpSpPr>
            <p:cNvPr id="59" name="群組 58">
              <a:extLst>
                <a:ext uri="{FF2B5EF4-FFF2-40B4-BE49-F238E27FC236}">
                  <a16:creationId xmlns:a16="http://schemas.microsoft.com/office/drawing/2014/main" id="{333CB829-18F9-E34F-809A-54DAFF0CA26A}"/>
                </a:ext>
              </a:extLst>
            </p:cNvPr>
            <p:cNvGrpSpPr/>
            <p:nvPr/>
          </p:nvGrpSpPr>
          <p:grpSpPr>
            <a:xfrm>
              <a:off x="2311761" y="214182"/>
              <a:ext cx="480260" cy="480260"/>
              <a:chOff x="2311761" y="210725"/>
              <a:chExt cx="480260" cy="480260"/>
            </a:xfrm>
          </p:grpSpPr>
          <p:sp>
            <p:nvSpPr>
              <p:cNvPr id="63" name="橢圓 62">
                <a:extLst>
                  <a:ext uri="{FF2B5EF4-FFF2-40B4-BE49-F238E27FC236}">
                    <a16:creationId xmlns:a16="http://schemas.microsoft.com/office/drawing/2014/main" id="{EA1B187E-A755-6443-AEEF-92D28C4EE904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0800000">
                <a:off x="2311761" y="210725"/>
                <a:ext cx="480260" cy="48026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HK" altLang="en-US" sz="13800" dirty="0"/>
              </a:p>
            </p:txBody>
          </p:sp>
          <p:pic>
            <p:nvPicPr>
              <p:cNvPr id="64" name="圖形 63" descr="向右插入號 以實心填滿">
                <a:extLst>
                  <a:ext uri="{FF2B5EF4-FFF2-40B4-BE49-F238E27FC236}">
                    <a16:creationId xmlns:a16="http://schemas.microsoft.com/office/drawing/2014/main" id="{FDA3E9F8-2378-2C46-8A40-CAA52F98A63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p:blipFill>
            <p:spPr>
              <a:xfrm rot="10800000">
                <a:off x="2311761" y="226215"/>
                <a:ext cx="449280" cy="449279"/>
              </a:xfrm>
              <a:prstGeom prst="rect">
                <a:avLst/>
              </a:prstGeom>
            </p:spPr>
          </p:pic>
        </p:grpSp>
        <p:grpSp>
          <p:nvGrpSpPr>
            <p:cNvPr id="60" name="群組 59">
              <a:extLst>
                <a:ext uri="{FF2B5EF4-FFF2-40B4-BE49-F238E27FC236}">
                  <a16:creationId xmlns:a16="http://schemas.microsoft.com/office/drawing/2014/main" id="{878F925A-09CA-9042-B9C9-8AA2F6B52669}"/>
                </a:ext>
              </a:extLst>
            </p:cNvPr>
            <p:cNvGrpSpPr/>
            <p:nvPr/>
          </p:nvGrpSpPr>
          <p:grpSpPr>
            <a:xfrm rot="10800000">
              <a:off x="3058501" y="214182"/>
              <a:ext cx="480260" cy="480260"/>
              <a:chOff x="2311761" y="210725"/>
              <a:chExt cx="480260" cy="480260"/>
            </a:xfrm>
          </p:grpSpPr>
          <p:sp>
            <p:nvSpPr>
              <p:cNvPr id="61" name="橢圓 60">
                <a:extLst>
                  <a:ext uri="{FF2B5EF4-FFF2-40B4-BE49-F238E27FC236}">
                    <a16:creationId xmlns:a16="http://schemas.microsoft.com/office/drawing/2014/main" id="{7B018BCF-57FC-1040-A285-76CD12A063F1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0800000">
                <a:off x="2311761" y="210725"/>
                <a:ext cx="480260" cy="48026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HK" altLang="en-US" sz="13800" dirty="0"/>
              </a:p>
            </p:txBody>
          </p:sp>
          <p:pic>
            <p:nvPicPr>
              <p:cNvPr id="62" name="圖形 61" descr="向右插入號 以實心填滿">
                <a:extLst>
                  <a:ext uri="{FF2B5EF4-FFF2-40B4-BE49-F238E27FC236}">
                    <a16:creationId xmlns:a16="http://schemas.microsoft.com/office/drawing/2014/main" id="{6C2654AC-94D2-3246-AA24-8F06C49E72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/>
              </a:stretch>
            </p:blipFill>
            <p:spPr>
              <a:xfrm rot="10800000">
                <a:off x="2311761" y="226215"/>
                <a:ext cx="449280" cy="449279"/>
              </a:xfrm>
              <a:prstGeom prst="rect">
                <a:avLst/>
              </a:prstGeom>
            </p:spPr>
          </p:pic>
        </p:grpSp>
      </p:grpSp>
      <p:sp>
        <p:nvSpPr>
          <p:cNvPr id="70" name="文字方塊 69">
            <a:extLst>
              <a:ext uri="{FF2B5EF4-FFF2-40B4-BE49-F238E27FC236}">
                <a16:creationId xmlns:a16="http://schemas.microsoft.com/office/drawing/2014/main" id="{0BF3040F-1031-B54D-BD30-71F763629986}"/>
              </a:ext>
            </a:extLst>
          </p:cNvPr>
          <p:cNvSpPr txBox="1"/>
          <p:nvPr/>
        </p:nvSpPr>
        <p:spPr>
          <a:xfrm>
            <a:off x="2311761" y="809152"/>
            <a:ext cx="68076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HK" sz="2400" b="1" dirty="0"/>
              <a:t>Good afternoon</a:t>
            </a:r>
            <a:endParaRPr kumimoji="1" lang="zh-HK" altLang="en-US" sz="2400" b="1" dirty="0"/>
          </a:p>
        </p:txBody>
      </p:sp>
      <p:grpSp>
        <p:nvGrpSpPr>
          <p:cNvPr id="71" name="群組 70">
            <a:extLst>
              <a:ext uri="{FF2B5EF4-FFF2-40B4-BE49-F238E27FC236}">
                <a16:creationId xmlns:a16="http://schemas.microsoft.com/office/drawing/2014/main" id="{87A56388-CEC7-1B4A-A22E-3D43FB56392C}"/>
              </a:ext>
            </a:extLst>
          </p:cNvPr>
          <p:cNvGrpSpPr/>
          <p:nvPr/>
        </p:nvGrpSpPr>
        <p:grpSpPr>
          <a:xfrm>
            <a:off x="8874041" y="2405511"/>
            <a:ext cx="2939844" cy="777720"/>
            <a:chOff x="2222091" y="1389112"/>
            <a:chExt cx="3150009" cy="777720"/>
          </a:xfrm>
        </p:grpSpPr>
        <p:sp>
          <p:nvSpPr>
            <p:cNvPr id="72" name="矩形 71">
              <a:extLst>
                <a:ext uri="{FF2B5EF4-FFF2-40B4-BE49-F238E27FC236}">
                  <a16:creationId xmlns:a16="http://schemas.microsoft.com/office/drawing/2014/main" id="{FEA7301A-AB4A-4243-A22A-7C9DB32B9E07}"/>
                </a:ext>
              </a:extLst>
            </p:cNvPr>
            <p:cNvSpPr/>
            <p:nvPr/>
          </p:nvSpPr>
          <p:spPr>
            <a:xfrm>
              <a:off x="3089481" y="1389112"/>
              <a:ext cx="2282619" cy="77772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-US" altLang="zh-HK" sz="1000" dirty="0"/>
                <a:t>2021 Top 5 Songs</a:t>
              </a:r>
              <a:endParaRPr kumimoji="1" lang="zh-HK" altLang="en-US" sz="1000" dirty="0"/>
            </a:p>
          </p:txBody>
        </p:sp>
        <p:grpSp>
          <p:nvGrpSpPr>
            <p:cNvPr id="73" name="群組 72">
              <a:extLst>
                <a:ext uri="{FF2B5EF4-FFF2-40B4-BE49-F238E27FC236}">
                  <a16:creationId xmlns:a16="http://schemas.microsoft.com/office/drawing/2014/main" id="{CCB1FE19-A2A7-B746-8DF2-1597D15AEE50}"/>
                </a:ext>
              </a:extLst>
            </p:cNvPr>
            <p:cNvGrpSpPr/>
            <p:nvPr/>
          </p:nvGrpSpPr>
          <p:grpSpPr>
            <a:xfrm>
              <a:off x="2222091" y="1389112"/>
              <a:ext cx="973280" cy="777720"/>
              <a:chOff x="2222091" y="1389112"/>
              <a:chExt cx="973280" cy="777720"/>
            </a:xfrm>
          </p:grpSpPr>
          <p:sp>
            <p:nvSpPr>
              <p:cNvPr id="74" name="矩形 73">
                <a:extLst>
                  <a:ext uri="{FF2B5EF4-FFF2-40B4-BE49-F238E27FC236}">
                    <a16:creationId xmlns:a16="http://schemas.microsoft.com/office/drawing/2014/main" id="{7DB3CF35-71D2-6B40-A35E-2B5C90BF3DD6}"/>
                  </a:ext>
                </a:extLst>
              </p:cNvPr>
              <p:cNvSpPr/>
              <p:nvPr/>
            </p:nvSpPr>
            <p:spPr>
              <a:xfrm>
                <a:off x="2311762" y="1389112"/>
                <a:ext cx="777720" cy="777720"/>
              </a:xfrm>
              <a:prstGeom prst="rect">
                <a:avLst/>
              </a:prstGeom>
              <a:gradFill flip="none" rotWithShape="1">
                <a:gsLst>
                  <a:gs pos="49000">
                    <a:srgbClr val="008F00"/>
                  </a:gs>
                  <a:gs pos="99000">
                    <a:srgbClr val="D5FC79"/>
                  </a:gs>
                </a:gsLst>
                <a:lin ang="16200000" scaled="1"/>
                <a:tileRect/>
              </a:gradFill>
              <a:effectLst/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HK" altLang="en-US" dirty="0"/>
              </a:p>
            </p:txBody>
          </p:sp>
          <p:sp>
            <p:nvSpPr>
              <p:cNvPr id="75" name="文字方塊 74">
                <a:extLst>
                  <a:ext uri="{FF2B5EF4-FFF2-40B4-BE49-F238E27FC236}">
                    <a16:creationId xmlns:a16="http://schemas.microsoft.com/office/drawing/2014/main" id="{841B0A7E-0287-744F-B5B9-29342A46DF68}"/>
                  </a:ext>
                </a:extLst>
              </p:cNvPr>
              <p:cNvSpPr txBox="1"/>
              <p:nvPr/>
            </p:nvSpPr>
            <p:spPr>
              <a:xfrm>
                <a:off x="2311758" y="1516361"/>
                <a:ext cx="777721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HK" sz="1050" b="1" dirty="0"/>
                  <a:t>Top 5</a:t>
                </a:r>
              </a:p>
            </p:txBody>
          </p:sp>
          <p:sp>
            <p:nvSpPr>
              <p:cNvPr id="76" name="文字方塊 75">
                <a:extLst>
                  <a:ext uri="{FF2B5EF4-FFF2-40B4-BE49-F238E27FC236}">
                    <a16:creationId xmlns:a16="http://schemas.microsoft.com/office/drawing/2014/main" id="{313E6329-EE65-144F-9D19-D57B28A174B0}"/>
                  </a:ext>
                </a:extLst>
              </p:cNvPr>
              <p:cNvSpPr txBox="1"/>
              <p:nvPr/>
            </p:nvSpPr>
            <p:spPr>
              <a:xfrm>
                <a:off x="2222091" y="1817299"/>
                <a:ext cx="97328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HK" sz="800" b="1" dirty="0"/>
                  <a:t>Songs</a:t>
                </a:r>
                <a:endParaRPr kumimoji="1" lang="en-US" altLang="zh-HK" sz="1050" b="1" dirty="0"/>
              </a:p>
            </p:txBody>
          </p:sp>
          <p:cxnSp>
            <p:nvCxnSpPr>
              <p:cNvPr id="77" name="直線接點 76">
                <a:extLst>
                  <a:ext uri="{FF2B5EF4-FFF2-40B4-BE49-F238E27FC236}">
                    <a16:creationId xmlns:a16="http://schemas.microsoft.com/office/drawing/2014/main" id="{73BBADC5-52F7-3D48-9694-053E8018ECEC}"/>
                  </a:ext>
                </a:extLst>
              </p:cNvPr>
              <p:cNvCxnSpPr/>
              <p:nvPr/>
            </p:nvCxnSpPr>
            <p:spPr>
              <a:xfrm>
                <a:off x="2438400" y="1793788"/>
                <a:ext cx="52111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8" name="群組 77">
            <a:extLst>
              <a:ext uri="{FF2B5EF4-FFF2-40B4-BE49-F238E27FC236}">
                <a16:creationId xmlns:a16="http://schemas.microsoft.com/office/drawing/2014/main" id="{DCF7EE72-7D28-D844-AF03-94EAD9267FF4}"/>
              </a:ext>
            </a:extLst>
          </p:cNvPr>
          <p:cNvGrpSpPr/>
          <p:nvPr/>
        </p:nvGrpSpPr>
        <p:grpSpPr>
          <a:xfrm>
            <a:off x="5606406" y="2405511"/>
            <a:ext cx="2915296" cy="777720"/>
            <a:chOff x="2248394" y="1389112"/>
            <a:chExt cx="3123706" cy="777720"/>
          </a:xfrm>
        </p:grpSpPr>
        <p:sp>
          <p:nvSpPr>
            <p:cNvPr id="79" name="矩形 78">
              <a:extLst>
                <a:ext uri="{FF2B5EF4-FFF2-40B4-BE49-F238E27FC236}">
                  <a16:creationId xmlns:a16="http://schemas.microsoft.com/office/drawing/2014/main" id="{360BAAB8-071B-A244-978D-744DF1003BE8}"/>
                </a:ext>
              </a:extLst>
            </p:cNvPr>
            <p:cNvSpPr/>
            <p:nvPr/>
          </p:nvSpPr>
          <p:spPr>
            <a:xfrm>
              <a:off x="3089481" y="1389112"/>
              <a:ext cx="2282619" cy="77772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-US" altLang="zh-HK" sz="1000" dirty="0"/>
                <a:t>2021 Top 5 </a:t>
              </a:r>
              <a:r>
                <a:rPr kumimoji="1" lang="zh-HK" altLang="en-US" sz="1000" dirty="0"/>
                <a:t> </a:t>
              </a:r>
              <a:r>
                <a:rPr kumimoji="1" lang="en-US" altLang="zh-HK" sz="1000" dirty="0"/>
                <a:t>earnings</a:t>
              </a:r>
            </a:p>
            <a:p>
              <a:r>
                <a:rPr kumimoji="1" lang="en-US" altLang="zh-HK" sz="1000" dirty="0"/>
                <a:t>(Streams)</a:t>
              </a:r>
              <a:endParaRPr kumimoji="1" lang="zh-HK" altLang="en-US" sz="1000" dirty="0"/>
            </a:p>
          </p:txBody>
        </p:sp>
        <p:grpSp>
          <p:nvGrpSpPr>
            <p:cNvPr id="80" name="群組 79">
              <a:extLst>
                <a:ext uri="{FF2B5EF4-FFF2-40B4-BE49-F238E27FC236}">
                  <a16:creationId xmlns:a16="http://schemas.microsoft.com/office/drawing/2014/main" id="{8CA03E8E-E6D3-AA4B-B443-40AD3DE44761}"/>
                </a:ext>
              </a:extLst>
            </p:cNvPr>
            <p:cNvGrpSpPr/>
            <p:nvPr/>
          </p:nvGrpSpPr>
          <p:grpSpPr>
            <a:xfrm>
              <a:off x="2248394" y="1389112"/>
              <a:ext cx="973280" cy="777720"/>
              <a:chOff x="2248394" y="1389112"/>
              <a:chExt cx="973280" cy="777720"/>
            </a:xfrm>
          </p:grpSpPr>
          <p:sp>
            <p:nvSpPr>
              <p:cNvPr id="81" name="矩形 80">
                <a:extLst>
                  <a:ext uri="{FF2B5EF4-FFF2-40B4-BE49-F238E27FC236}">
                    <a16:creationId xmlns:a16="http://schemas.microsoft.com/office/drawing/2014/main" id="{52A81A6F-6120-9D48-BABB-085A4A3930D2}"/>
                  </a:ext>
                </a:extLst>
              </p:cNvPr>
              <p:cNvSpPr/>
              <p:nvPr/>
            </p:nvSpPr>
            <p:spPr>
              <a:xfrm>
                <a:off x="2311762" y="1389112"/>
                <a:ext cx="777720" cy="777720"/>
              </a:xfrm>
              <a:prstGeom prst="rect">
                <a:avLst/>
              </a:prstGeom>
              <a:gradFill flip="none" rotWithShape="1">
                <a:gsLst>
                  <a:gs pos="40000">
                    <a:srgbClr val="009193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2700000" scaled="1"/>
                <a:tileRect/>
              </a:gradFill>
              <a:effectLst/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HK" altLang="en-US" dirty="0"/>
              </a:p>
            </p:txBody>
          </p:sp>
          <p:sp>
            <p:nvSpPr>
              <p:cNvPr id="82" name="文字方塊 81">
                <a:extLst>
                  <a:ext uri="{FF2B5EF4-FFF2-40B4-BE49-F238E27FC236}">
                    <a16:creationId xmlns:a16="http://schemas.microsoft.com/office/drawing/2014/main" id="{65A0CBA8-D4E9-5548-9BF7-E302495DB88C}"/>
                  </a:ext>
                </a:extLst>
              </p:cNvPr>
              <p:cNvSpPr txBox="1"/>
              <p:nvPr/>
            </p:nvSpPr>
            <p:spPr>
              <a:xfrm>
                <a:off x="2338061" y="1516361"/>
                <a:ext cx="777721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HK" sz="1050" b="1" dirty="0"/>
                  <a:t>Top 5</a:t>
                </a:r>
              </a:p>
            </p:txBody>
          </p:sp>
          <p:sp>
            <p:nvSpPr>
              <p:cNvPr id="83" name="文字方塊 82">
                <a:extLst>
                  <a:ext uri="{FF2B5EF4-FFF2-40B4-BE49-F238E27FC236}">
                    <a16:creationId xmlns:a16="http://schemas.microsoft.com/office/drawing/2014/main" id="{C23BCD6F-3224-3C4B-87E1-C4513D939F53}"/>
                  </a:ext>
                </a:extLst>
              </p:cNvPr>
              <p:cNvSpPr txBox="1"/>
              <p:nvPr/>
            </p:nvSpPr>
            <p:spPr>
              <a:xfrm>
                <a:off x="2248394" y="1817299"/>
                <a:ext cx="97328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HK" sz="800" b="1" dirty="0"/>
                  <a:t>Earnings</a:t>
                </a:r>
                <a:endParaRPr kumimoji="1" lang="en-US" altLang="zh-HK" sz="1050" b="1" dirty="0"/>
              </a:p>
            </p:txBody>
          </p:sp>
          <p:cxnSp>
            <p:nvCxnSpPr>
              <p:cNvPr id="84" name="直線接點 83">
                <a:extLst>
                  <a:ext uri="{FF2B5EF4-FFF2-40B4-BE49-F238E27FC236}">
                    <a16:creationId xmlns:a16="http://schemas.microsoft.com/office/drawing/2014/main" id="{FA15D64F-531D-9E42-9175-4BFA8476703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64703" y="1793788"/>
                <a:ext cx="52111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5" name="群組 84">
            <a:extLst>
              <a:ext uri="{FF2B5EF4-FFF2-40B4-BE49-F238E27FC236}">
                <a16:creationId xmlns:a16="http://schemas.microsoft.com/office/drawing/2014/main" id="{167F92AE-4DBB-654A-BDFE-5DB607C67981}"/>
              </a:ext>
            </a:extLst>
          </p:cNvPr>
          <p:cNvGrpSpPr/>
          <p:nvPr/>
        </p:nvGrpSpPr>
        <p:grpSpPr>
          <a:xfrm>
            <a:off x="2314222" y="2405511"/>
            <a:ext cx="2939844" cy="777720"/>
            <a:chOff x="2222091" y="1389112"/>
            <a:chExt cx="3150009" cy="777720"/>
          </a:xfrm>
        </p:grpSpPr>
        <p:sp>
          <p:nvSpPr>
            <p:cNvPr id="86" name="矩形 85">
              <a:extLst>
                <a:ext uri="{FF2B5EF4-FFF2-40B4-BE49-F238E27FC236}">
                  <a16:creationId xmlns:a16="http://schemas.microsoft.com/office/drawing/2014/main" id="{565B626A-C9AB-C94B-B3C3-3F8B4544CAA6}"/>
                </a:ext>
              </a:extLst>
            </p:cNvPr>
            <p:cNvSpPr/>
            <p:nvPr/>
          </p:nvSpPr>
          <p:spPr>
            <a:xfrm>
              <a:off x="3089481" y="1389112"/>
              <a:ext cx="2282619" cy="77772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-US" altLang="zh-HK" sz="1000" dirty="0"/>
                <a:t>2021 Top 5 artists</a:t>
              </a:r>
              <a:endParaRPr kumimoji="1" lang="zh-HK" altLang="en-US" sz="1000" dirty="0"/>
            </a:p>
          </p:txBody>
        </p:sp>
        <p:grpSp>
          <p:nvGrpSpPr>
            <p:cNvPr id="87" name="群組 86">
              <a:extLst>
                <a:ext uri="{FF2B5EF4-FFF2-40B4-BE49-F238E27FC236}">
                  <a16:creationId xmlns:a16="http://schemas.microsoft.com/office/drawing/2014/main" id="{DC188952-0EF4-CD47-A892-6A2B8C6B52A0}"/>
                </a:ext>
              </a:extLst>
            </p:cNvPr>
            <p:cNvGrpSpPr/>
            <p:nvPr/>
          </p:nvGrpSpPr>
          <p:grpSpPr>
            <a:xfrm>
              <a:off x="2222091" y="1389112"/>
              <a:ext cx="973280" cy="777720"/>
              <a:chOff x="2222091" y="1389112"/>
              <a:chExt cx="973280" cy="777720"/>
            </a:xfrm>
          </p:grpSpPr>
          <p:sp>
            <p:nvSpPr>
              <p:cNvPr id="88" name="矩形 87">
                <a:extLst>
                  <a:ext uri="{FF2B5EF4-FFF2-40B4-BE49-F238E27FC236}">
                    <a16:creationId xmlns:a16="http://schemas.microsoft.com/office/drawing/2014/main" id="{EF674743-FA1B-7449-A1A1-82577A30F1E9}"/>
                  </a:ext>
                </a:extLst>
              </p:cNvPr>
              <p:cNvSpPr/>
              <p:nvPr/>
            </p:nvSpPr>
            <p:spPr>
              <a:xfrm>
                <a:off x="2311762" y="1389112"/>
                <a:ext cx="777720" cy="777720"/>
              </a:xfrm>
              <a:prstGeom prst="rect">
                <a:avLst/>
              </a:prstGeom>
              <a:gradFill flip="none" rotWithShape="1">
                <a:gsLst>
                  <a:gs pos="50000">
                    <a:srgbClr val="002060"/>
                  </a:gs>
                  <a:gs pos="0">
                    <a:schemeClr val="accent1">
                      <a:lumMod val="75000"/>
                    </a:schemeClr>
                  </a:gs>
                </a:gsLst>
                <a:lin ang="16200000" scaled="1"/>
                <a:tileRect/>
              </a:gradFill>
              <a:effectLst/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HK" altLang="en-US" dirty="0"/>
              </a:p>
            </p:txBody>
          </p:sp>
          <p:sp>
            <p:nvSpPr>
              <p:cNvPr id="89" name="文字方塊 88">
                <a:extLst>
                  <a:ext uri="{FF2B5EF4-FFF2-40B4-BE49-F238E27FC236}">
                    <a16:creationId xmlns:a16="http://schemas.microsoft.com/office/drawing/2014/main" id="{8DC93028-0BC4-AA47-8854-CA429C56E7E4}"/>
                  </a:ext>
                </a:extLst>
              </p:cNvPr>
              <p:cNvSpPr txBox="1"/>
              <p:nvPr/>
            </p:nvSpPr>
            <p:spPr>
              <a:xfrm>
                <a:off x="2311758" y="1516361"/>
                <a:ext cx="777721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HK" sz="1050" b="1" dirty="0"/>
                  <a:t>Top 5</a:t>
                </a:r>
              </a:p>
            </p:txBody>
          </p:sp>
          <p:sp>
            <p:nvSpPr>
              <p:cNvPr id="90" name="文字方塊 89">
                <a:extLst>
                  <a:ext uri="{FF2B5EF4-FFF2-40B4-BE49-F238E27FC236}">
                    <a16:creationId xmlns:a16="http://schemas.microsoft.com/office/drawing/2014/main" id="{79C366E7-68F5-CB43-BA12-0F7C9C600C4F}"/>
                  </a:ext>
                </a:extLst>
              </p:cNvPr>
              <p:cNvSpPr txBox="1"/>
              <p:nvPr/>
            </p:nvSpPr>
            <p:spPr>
              <a:xfrm>
                <a:off x="2222091" y="1817299"/>
                <a:ext cx="97328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HK" sz="800" b="1" dirty="0"/>
                  <a:t>Artists</a:t>
                </a:r>
                <a:endParaRPr kumimoji="1" lang="en-US" altLang="zh-HK" sz="1050" b="1" dirty="0"/>
              </a:p>
            </p:txBody>
          </p:sp>
          <p:cxnSp>
            <p:nvCxnSpPr>
              <p:cNvPr id="91" name="直線接點 90">
                <a:extLst>
                  <a:ext uri="{FF2B5EF4-FFF2-40B4-BE49-F238E27FC236}">
                    <a16:creationId xmlns:a16="http://schemas.microsoft.com/office/drawing/2014/main" id="{A1983592-AE6F-D740-B214-D32C18D7B803}"/>
                  </a:ext>
                </a:extLst>
              </p:cNvPr>
              <p:cNvCxnSpPr/>
              <p:nvPr/>
            </p:nvCxnSpPr>
            <p:spPr>
              <a:xfrm>
                <a:off x="2438400" y="1793788"/>
                <a:ext cx="52111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2" name="群組 91">
            <a:extLst>
              <a:ext uri="{FF2B5EF4-FFF2-40B4-BE49-F238E27FC236}">
                <a16:creationId xmlns:a16="http://schemas.microsoft.com/office/drawing/2014/main" id="{4CCC4C69-9C2F-B148-B2C9-895F4761EC16}"/>
              </a:ext>
            </a:extLst>
          </p:cNvPr>
          <p:cNvGrpSpPr/>
          <p:nvPr/>
        </p:nvGrpSpPr>
        <p:grpSpPr>
          <a:xfrm>
            <a:off x="8874041" y="1445177"/>
            <a:ext cx="2939844" cy="777720"/>
            <a:chOff x="2222091" y="1389112"/>
            <a:chExt cx="3150009" cy="777720"/>
          </a:xfrm>
        </p:grpSpPr>
        <p:sp>
          <p:nvSpPr>
            <p:cNvPr id="93" name="矩形 92">
              <a:extLst>
                <a:ext uri="{FF2B5EF4-FFF2-40B4-BE49-F238E27FC236}">
                  <a16:creationId xmlns:a16="http://schemas.microsoft.com/office/drawing/2014/main" id="{E5C99860-B0DF-CF4B-B2C5-C0B2EFD13000}"/>
                </a:ext>
              </a:extLst>
            </p:cNvPr>
            <p:cNvSpPr/>
            <p:nvPr/>
          </p:nvSpPr>
          <p:spPr>
            <a:xfrm>
              <a:off x="3089481" y="1389112"/>
              <a:ext cx="2282619" cy="77772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-US" altLang="zh-HK" sz="1000" dirty="0"/>
                <a:t>2020 Top 5 Songs</a:t>
              </a:r>
              <a:endParaRPr kumimoji="1" lang="zh-HK" altLang="en-US" sz="1000" dirty="0"/>
            </a:p>
          </p:txBody>
        </p:sp>
        <p:grpSp>
          <p:nvGrpSpPr>
            <p:cNvPr id="94" name="群組 93">
              <a:extLst>
                <a:ext uri="{FF2B5EF4-FFF2-40B4-BE49-F238E27FC236}">
                  <a16:creationId xmlns:a16="http://schemas.microsoft.com/office/drawing/2014/main" id="{107E4373-628E-854D-97CA-853CD469F154}"/>
                </a:ext>
              </a:extLst>
            </p:cNvPr>
            <p:cNvGrpSpPr/>
            <p:nvPr/>
          </p:nvGrpSpPr>
          <p:grpSpPr>
            <a:xfrm>
              <a:off x="2222091" y="1389112"/>
              <a:ext cx="973280" cy="777720"/>
              <a:chOff x="2222091" y="1389112"/>
              <a:chExt cx="973280" cy="777720"/>
            </a:xfrm>
          </p:grpSpPr>
          <p:sp>
            <p:nvSpPr>
              <p:cNvPr id="95" name="矩形 94">
                <a:extLst>
                  <a:ext uri="{FF2B5EF4-FFF2-40B4-BE49-F238E27FC236}">
                    <a16:creationId xmlns:a16="http://schemas.microsoft.com/office/drawing/2014/main" id="{FA2226CD-3059-044D-A30B-4BA4197EE35E}"/>
                  </a:ext>
                </a:extLst>
              </p:cNvPr>
              <p:cNvSpPr/>
              <p:nvPr/>
            </p:nvSpPr>
            <p:spPr>
              <a:xfrm>
                <a:off x="2311762" y="1389112"/>
                <a:ext cx="777720" cy="777720"/>
              </a:xfrm>
              <a:prstGeom prst="rect">
                <a:avLst/>
              </a:prstGeom>
              <a:gradFill flip="none" rotWithShape="1">
                <a:gsLst>
                  <a:gs pos="49000">
                    <a:srgbClr val="FFC000"/>
                  </a:gs>
                  <a:gs pos="100000">
                    <a:srgbClr val="F28B03"/>
                  </a:gs>
                </a:gsLst>
                <a:lin ang="16200000" scaled="1"/>
                <a:tileRect/>
              </a:gradFill>
              <a:effectLst/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HK" altLang="en-US" dirty="0"/>
              </a:p>
            </p:txBody>
          </p:sp>
          <p:sp>
            <p:nvSpPr>
              <p:cNvPr id="96" name="文字方塊 95">
                <a:extLst>
                  <a:ext uri="{FF2B5EF4-FFF2-40B4-BE49-F238E27FC236}">
                    <a16:creationId xmlns:a16="http://schemas.microsoft.com/office/drawing/2014/main" id="{8506204D-582F-6A48-8B50-5422D0C85E2C}"/>
                  </a:ext>
                </a:extLst>
              </p:cNvPr>
              <p:cNvSpPr txBox="1"/>
              <p:nvPr/>
            </p:nvSpPr>
            <p:spPr>
              <a:xfrm>
                <a:off x="2311758" y="1516361"/>
                <a:ext cx="777721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HK" sz="1050" b="1" dirty="0"/>
                  <a:t>Top 5</a:t>
                </a:r>
              </a:p>
            </p:txBody>
          </p:sp>
          <p:sp>
            <p:nvSpPr>
              <p:cNvPr id="97" name="文字方塊 96">
                <a:extLst>
                  <a:ext uri="{FF2B5EF4-FFF2-40B4-BE49-F238E27FC236}">
                    <a16:creationId xmlns:a16="http://schemas.microsoft.com/office/drawing/2014/main" id="{56C282D6-B230-8648-878E-996DB81F6108}"/>
                  </a:ext>
                </a:extLst>
              </p:cNvPr>
              <p:cNvSpPr txBox="1"/>
              <p:nvPr/>
            </p:nvSpPr>
            <p:spPr>
              <a:xfrm>
                <a:off x="2222091" y="1817299"/>
                <a:ext cx="97328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HK" sz="800" b="1" dirty="0"/>
                  <a:t>Songs</a:t>
                </a:r>
                <a:endParaRPr kumimoji="1" lang="en-US" altLang="zh-HK" sz="1050" b="1" dirty="0"/>
              </a:p>
            </p:txBody>
          </p:sp>
          <p:cxnSp>
            <p:nvCxnSpPr>
              <p:cNvPr id="98" name="直線接點 97">
                <a:extLst>
                  <a:ext uri="{FF2B5EF4-FFF2-40B4-BE49-F238E27FC236}">
                    <a16:creationId xmlns:a16="http://schemas.microsoft.com/office/drawing/2014/main" id="{91F2949B-F7C6-A446-85BE-AF40339E62BA}"/>
                  </a:ext>
                </a:extLst>
              </p:cNvPr>
              <p:cNvCxnSpPr/>
              <p:nvPr/>
            </p:nvCxnSpPr>
            <p:spPr>
              <a:xfrm>
                <a:off x="2438400" y="1793788"/>
                <a:ext cx="52111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9" name="群組 98">
            <a:extLst>
              <a:ext uri="{FF2B5EF4-FFF2-40B4-BE49-F238E27FC236}">
                <a16:creationId xmlns:a16="http://schemas.microsoft.com/office/drawing/2014/main" id="{DE194F91-7621-5D45-97E6-658DB6FEBB05}"/>
              </a:ext>
            </a:extLst>
          </p:cNvPr>
          <p:cNvGrpSpPr/>
          <p:nvPr/>
        </p:nvGrpSpPr>
        <p:grpSpPr>
          <a:xfrm>
            <a:off x="5606406" y="1445177"/>
            <a:ext cx="2915296" cy="777720"/>
            <a:chOff x="2248394" y="1389112"/>
            <a:chExt cx="3123706" cy="777720"/>
          </a:xfrm>
        </p:grpSpPr>
        <p:sp>
          <p:nvSpPr>
            <p:cNvPr id="100" name="矩形 99">
              <a:extLst>
                <a:ext uri="{FF2B5EF4-FFF2-40B4-BE49-F238E27FC236}">
                  <a16:creationId xmlns:a16="http://schemas.microsoft.com/office/drawing/2014/main" id="{D7C26C5E-BC18-614C-8027-0593F1FD0641}"/>
                </a:ext>
              </a:extLst>
            </p:cNvPr>
            <p:cNvSpPr/>
            <p:nvPr/>
          </p:nvSpPr>
          <p:spPr>
            <a:xfrm>
              <a:off x="3089481" y="1389112"/>
              <a:ext cx="2282619" cy="77772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-US" altLang="zh-HK" sz="1000" dirty="0"/>
                <a:t>2020 Top 5 </a:t>
              </a:r>
              <a:r>
                <a:rPr kumimoji="1" lang="zh-HK" altLang="en-US" sz="1000" dirty="0"/>
                <a:t> </a:t>
              </a:r>
              <a:r>
                <a:rPr kumimoji="1" lang="en-US" altLang="zh-HK" sz="1000" dirty="0"/>
                <a:t>earnings</a:t>
              </a:r>
            </a:p>
            <a:p>
              <a:r>
                <a:rPr kumimoji="1" lang="en-US" altLang="zh-HK" sz="1000" dirty="0"/>
                <a:t>(Streams)</a:t>
              </a:r>
            </a:p>
          </p:txBody>
        </p:sp>
        <p:grpSp>
          <p:nvGrpSpPr>
            <p:cNvPr id="101" name="群組 100">
              <a:extLst>
                <a:ext uri="{FF2B5EF4-FFF2-40B4-BE49-F238E27FC236}">
                  <a16:creationId xmlns:a16="http://schemas.microsoft.com/office/drawing/2014/main" id="{624AC625-B67F-D144-AF7B-685923DCE73E}"/>
                </a:ext>
              </a:extLst>
            </p:cNvPr>
            <p:cNvGrpSpPr/>
            <p:nvPr/>
          </p:nvGrpSpPr>
          <p:grpSpPr>
            <a:xfrm>
              <a:off x="2248394" y="1389112"/>
              <a:ext cx="973280" cy="777720"/>
              <a:chOff x="2248394" y="1389112"/>
              <a:chExt cx="973280" cy="777720"/>
            </a:xfrm>
          </p:grpSpPr>
          <p:sp>
            <p:nvSpPr>
              <p:cNvPr id="102" name="矩形 101">
                <a:extLst>
                  <a:ext uri="{FF2B5EF4-FFF2-40B4-BE49-F238E27FC236}">
                    <a16:creationId xmlns:a16="http://schemas.microsoft.com/office/drawing/2014/main" id="{A0A03D22-080D-C248-8795-3D8844AABBA4}"/>
                  </a:ext>
                </a:extLst>
              </p:cNvPr>
              <p:cNvSpPr/>
              <p:nvPr/>
            </p:nvSpPr>
            <p:spPr>
              <a:xfrm>
                <a:off x="2311762" y="1389112"/>
                <a:ext cx="777720" cy="777720"/>
              </a:xfrm>
              <a:prstGeom prst="rect">
                <a:avLst/>
              </a:prstGeom>
              <a:gradFill flip="none" rotWithShape="1">
                <a:gsLst>
                  <a:gs pos="100000">
                    <a:srgbClr val="F5A778"/>
                  </a:gs>
                  <a:gs pos="40000">
                    <a:srgbClr val="F66832"/>
                  </a:gs>
                </a:gsLst>
                <a:lin ang="2700000" scaled="1"/>
                <a:tileRect/>
              </a:gradFill>
              <a:effectLst/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HK" altLang="en-US" dirty="0"/>
              </a:p>
            </p:txBody>
          </p:sp>
          <p:sp>
            <p:nvSpPr>
              <p:cNvPr id="103" name="文字方塊 102">
                <a:extLst>
                  <a:ext uri="{FF2B5EF4-FFF2-40B4-BE49-F238E27FC236}">
                    <a16:creationId xmlns:a16="http://schemas.microsoft.com/office/drawing/2014/main" id="{F06041D4-CD35-644D-B53C-AD89C6C29E3F}"/>
                  </a:ext>
                </a:extLst>
              </p:cNvPr>
              <p:cNvSpPr txBox="1"/>
              <p:nvPr/>
            </p:nvSpPr>
            <p:spPr>
              <a:xfrm>
                <a:off x="2338061" y="1516361"/>
                <a:ext cx="777721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HK" sz="1050" b="1" dirty="0"/>
                  <a:t>Top 5</a:t>
                </a:r>
              </a:p>
            </p:txBody>
          </p:sp>
          <p:sp>
            <p:nvSpPr>
              <p:cNvPr id="104" name="文字方塊 103">
                <a:extLst>
                  <a:ext uri="{FF2B5EF4-FFF2-40B4-BE49-F238E27FC236}">
                    <a16:creationId xmlns:a16="http://schemas.microsoft.com/office/drawing/2014/main" id="{E496AB2D-70FB-A04E-895A-B61E1C3AFBF8}"/>
                  </a:ext>
                </a:extLst>
              </p:cNvPr>
              <p:cNvSpPr txBox="1"/>
              <p:nvPr/>
            </p:nvSpPr>
            <p:spPr>
              <a:xfrm>
                <a:off x="2248394" y="1817299"/>
                <a:ext cx="97328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HK" sz="800" b="1" dirty="0"/>
                  <a:t>Earnings</a:t>
                </a:r>
                <a:endParaRPr kumimoji="1" lang="en-US" altLang="zh-HK" sz="1050" b="1" dirty="0"/>
              </a:p>
            </p:txBody>
          </p:sp>
          <p:cxnSp>
            <p:nvCxnSpPr>
              <p:cNvPr id="105" name="直線接點 104">
                <a:extLst>
                  <a:ext uri="{FF2B5EF4-FFF2-40B4-BE49-F238E27FC236}">
                    <a16:creationId xmlns:a16="http://schemas.microsoft.com/office/drawing/2014/main" id="{DD88C432-41FF-9249-96D4-4E6B14FD510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64703" y="1793788"/>
                <a:ext cx="52111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6" name="群組 105">
            <a:extLst>
              <a:ext uri="{FF2B5EF4-FFF2-40B4-BE49-F238E27FC236}">
                <a16:creationId xmlns:a16="http://schemas.microsoft.com/office/drawing/2014/main" id="{200E85A3-F85B-DD4B-A160-42257FDFEF61}"/>
              </a:ext>
            </a:extLst>
          </p:cNvPr>
          <p:cNvGrpSpPr/>
          <p:nvPr/>
        </p:nvGrpSpPr>
        <p:grpSpPr>
          <a:xfrm>
            <a:off x="2314222" y="1445177"/>
            <a:ext cx="2939844" cy="777720"/>
            <a:chOff x="2222091" y="1389112"/>
            <a:chExt cx="3150009" cy="777720"/>
          </a:xfrm>
        </p:grpSpPr>
        <p:sp>
          <p:nvSpPr>
            <p:cNvPr id="107" name="矩形 106">
              <a:extLst>
                <a:ext uri="{FF2B5EF4-FFF2-40B4-BE49-F238E27FC236}">
                  <a16:creationId xmlns:a16="http://schemas.microsoft.com/office/drawing/2014/main" id="{C1356CFE-ACC5-6746-9B2F-ECE09DA2F91F}"/>
                </a:ext>
              </a:extLst>
            </p:cNvPr>
            <p:cNvSpPr/>
            <p:nvPr/>
          </p:nvSpPr>
          <p:spPr>
            <a:xfrm>
              <a:off x="3089481" y="1389112"/>
              <a:ext cx="2282619" cy="77772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-US" altLang="zh-HK" sz="1000" dirty="0"/>
                <a:t>2020 Top 5 artists</a:t>
              </a:r>
              <a:endParaRPr kumimoji="1" lang="zh-HK" altLang="en-US" sz="1000" dirty="0"/>
            </a:p>
          </p:txBody>
        </p:sp>
        <p:grpSp>
          <p:nvGrpSpPr>
            <p:cNvPr id="108" name="群組 107">
              <a:extLst>
                <a:ext uri="{FF2B5EF4-FFF2-40B4-BE49-F238E27FC236}">
                  <a16:creationId xmlns:a16="http://schemas.microsoft.com/office/drawing/2014/main" id="{002EDEFE-3548-B648-87EB-D456091AB56C}"/>
                </a:ext>
              </a:extLst>
            </p:cNvPr>
            <p:cNvGrpSpPr/>
            <p:nvPr/>
          </p:nvGrpSpPr>
          <p:grpSpPr>
            <a:xfrm>
              <a:off x="2222091" y="1389112"/>
              <a:ext cx="973280" cy="777720"/>
              <a:chOff x="2222091" y="1389112"/>
              <a:chExt cx="973280" cy="777720"/>
            </a:xfrm>
          </p:grpSpPr>
          <p:sp>
            <p:nvSpPr>
              <p:cNvPr id="109" name="矩形 108">
                <a:extLst>
                  <a:ext uri="{FF2B5EF4-FFF2-40B4-BE49-F238E27FC236}">
                    <a16:creationId xmlns:a16="http://schemas.microsoft.com/office/drawing/2014/main" id="{B800B9D3-CF97-434D-8D0F-66B2A652C5F1}"/>
                  </a:ext>
                </a:extLst>
              </p:cNvPr>
              <p:cNvSpPr/>
              <p:nvPr/>
            </p:nvSpPr>
            <p:spPr>
              <a:xfrm>
                <a:off x="2311762" y="1389112"/>
                <a:ext cx="777720" cy="777720"/>
              </a:xfrm>
              <a:prstGeom prst="rect">
                <a:avLst/>
              </a:prstGeom>
              <a:gradFill flip="none" rotWithShape="1">
                <a:gsLst>
                  <a:gs pos="40000">
                    <a:srgbClr val="FF0000"/>
                  </a:gs>
                  <a:gs pos="0">
                    <a:srgbClr val="FF7E79"/>
                  </a:gs>
                </a:gsLst>
                <a:lin ang="16200000" scaled="1"/>
                <a:tileRect/>
              </a:gradFill>
              <a:effectLst/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HK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10" name="文字方塊 109">
                <a:extLst>
                  <a:ext uri="{FF2B5EF4-FFF2-40B4-BE49-F238E27FC236}">
                    <a16:creationId xmlns:a16="http://schemas.microsoft.com/office/drawing/2014/main" id="{5E602E24-1538-304C-9932-30E09B167B30}"/>
                  </a:ext>
                </a:extLst>
              </p:cNvPr>
              <p:cNvSpPr txBox="1"/>
              <p:nvPr/>
            </p:nvSpPr>
            <p:spPr>
              <a:xfrm>
                <a:off x="2311758" y="1516361"/>
                <a:ext cx="777721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HK" sz="1050" b="1" dirty="0"/>
                  <a:t>Top 5</a:t>
                </a:r>
              </a:p>
            </p:txBody>
          </p:sp>
          <p:sp>
            <p:nvSpPr>
              <p:cNvPr id="111" name="文字方塊 110">
                <a:extLst>
                  <a:ext uri="{FF2B5EF4-FFF2-40B4-BE49-F238E27FC236}">
                    <a16:creationId xmlns:a16="http://schemas.microsoft.com/office/drawing/2014/main" id="{6BAA7309-6D4E-5646-8C8D-F3CC4A23C48C}"/>
                  </a:ext>
                </a:extLst>
              </p:cNvPr>
              <p:cNvSpPr txBox="1"/>
              <p:nvPr/>
            </p:nvSpPr>
            <p:spPr>
              <a:xfrm>
                <a:off x="2222091" y="1817299"/>
                <a:ext cx="97328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HK" sz="800" b="1" dirty="0"/>
                  <a:t>Artists</a:t>
                </a:r>
                <a:endParaRPr kumimoji="1" lang="en-US" altLang="zh-HK" sz="1050" b="1" dirty="0"/>
              </a:p>
            </p:txBody>
          </p:sp>
          <p:cxnSp>
            <p:nvCxnSpPr>
              <p:cNvPr id="112" name="直線接點 111">
                <a:extLst>
                  <a:ext uri="{FF2B5EF4-FFF2-40B4-BE49-F238E27FC236}">
                    <a16:creationId xmlns:a16="http://schemas.microsoft.com/office/drawing/2014/main" id="{5AE5FEAD-740F-644F-931F-F54A21C7B3B9}"/>
                  </a:ext>
                </a:extLst>
              </p:cNvPr>
              <p:cNvCxnSpPr/>
              <p:nvPr/>
            </p:nvCxnSpPr>
            <p:spPr>
              <a:xfrm>
                <a:off x="2438400" y="1793788"/>
                <a:ext cx="52111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13" name="文字方塊 112">
            <a:extLst>
              <a:ext uri="{FF2B5EF4-FFF2-40B4-BE49-F238E27FC236}">
                <a16:creationId xmlns:a16="http://schemas.microsoft.com/office/drawing/2014/main" id="{8F3FAB66-6F0B-F24A-8F96-E0693F4DB081}"/>
              </a:ext>
            </a:extLst>
          </p:cNvPr>
          <p:cNvSpPr txBox="1"/>
          <p:nvPr/>
        </p:nvSpPr>
        <p:spPr>
          <a:xfrm>
            <a:off x="2311761" y="3391304"/>
            <a:ext cx="68076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HK" sz="1400" dirty="0"/>
              <a:t>Your top mixes</a:t>
            </a:r>
            <a:endParaRPr kumimoji="1" lang="zh-HK" altLang="en-US" sz="1400" dirty="0"/>
          </a:p>
        </p:txBody>
      </p:sp>
      <p:sp>
        <p:nvSpPr>
          <p:cNvPr id="114" name="橢圓 113">
            <a:extLst>
              <a:ext uri="{FF2B5EF4-FFF2-40B4-BE49-F238E27FC236}">
                <a16:creationId xmlns:a16="http://schemas.microsoft.com/office/drawing/2014/main" id="{31BC92B7-89E4-3846-9346-05CA41793615}"/>
              </a:ext>
            </a:extLst>
          </p:cNvPr>
          <p:cNvSpPr>
            <a:spLocks noChangeAspect="1"/>
          </p:cNvSpPr>
          <p:nvPr/>
        </p:nvSpPr>
        <p:spPr>
          <a:xfrm>
            <a:off x="11349794" y="2648187"/>
            <a:ext cx="324000" cy="324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HK" altLang="en-US"/>
          </a:p>
        </p:txBody>
      </p:sp>
      <p:sp>
        <p:nvSpPr>
          <p:cNvPr id="130" name="等於 129">
            <a:extLst>
              <a:ext uri="{FF2B5EF4-FFF2-40B4-BE49-F238E27FC236}">
                <a16:creationId xmlns:a16="http://schemas.microsoft.com/office/drawing/2014/main" id="{A5913AA7-611D-C744-9194-4DDD6808097E}"/>
              </a:ext>
            </a:extLst>
          </p:cNvPr>
          <p:cNvSpPr>
            <a:spLocks noChangeAspect="1"/>
          </p:cNvSpPr>
          <p:nvPr/>
        </p:nvSpPr>
        <p:spPr>
          <a:xfrm rot="5400000">
            <a:off x="11439794" y="2714187"/>
            <a:ext cx="144000" cy="192000"/>
          </a:xfrm>
          <a:prstGeom prst="mathEqual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HK" altLang="en-US">
              <a:solidFill>
                <a:schemeClr val="tx1"/>
              </a:solidFill>
            </a:endParaRPr>
          </a:p>
        </p:txBody>
      </p:sp>
      <p:sp>
        <p:nvSpPr>
          <p:cNvPr id="131" name="文字方塊 130">
            <a:extLst>
              <a:ext uri="{FF2B5EF4-FFF2-40B4-BE49-F238E27FC236}">
                <a16:creationId xmlns:a16="http://schemas.microsoft.com/office/drawing/2014/main" id="{D36DA751-A761-334B-8289-A98A2FE778C1}"/>
              </a:ext>
            </a:extLst>
          </p:cNvPr>
          <p:cNvSpPr txBox="1"/>
          <p:nvPr/>
        </p:nvSpPr>
        <p:spPr>
          <a:xfrm>
            <a:off x="2397907" y="5359806"/>
            <a:ext cx="14414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K" sz="1000" dirty="0"/>
              <a:t>E</a:t>
            </a:r>
            <a:r>
              <a:rPr lang="zh-HK" altLang="en-US" sz="1000" dirty="0"/>
              <a:t>先生 連環不幸事件</a:t>
            </a:r>
            <a:endParaRPr kumimoji="1" lang="zh-HK" altLang="en-US" sz="400" dirty="0"/>
          </a:p>
        </p:txBody>
      </p:sp>
      <p:sp>
        <p:nvSpPr>
          <p:cNvPr id="132" name="文字方塊 131">
            <a:extLst>
              <a:ext uri="{FF2B5EF4-FFF2-40B4-BE49-F238E27FC236}">
                <a16:creationId xmlns:a16="http://schemas.microsoft.com/office/drawing/2014/main" id="{7C8F774E-6A40-3849-938A-3C4ECAF8853A}"/>
              </a:ext>
            </a:extLst>
          </p:cNvPr>
          <p:cNvSpPr txBox="1"/>
          <p:nvPr/>
        </p:nvSpPr>
        <p:spPr>
          <a:xfrm>
            <a:off x="5536674" y="7008861"/>
            <a:ext cx="8758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HK" altLang="en-US" sz="1000" dirty="0"/>
              <a:t>一人之境 </a:t>
            </a:r>
            <a:r>
              <a:rPr lang="en-US" altLang="zh-HK" sz="1000" dirty="0"/>
              <a:t>in C major</a:t>
            </a:r>
            <a:endParaRPr kumimoji="1" lang="zh-HK" altLang="en-US" sz="400" dirty="0"/>
          </a:p>
        </p:txBody>
      </p:sp>
      <p:sp>
        <p:nvSpPr>
          <p:cNvPr id="133" name="文字方塊 132">
            <a:extLst>
              <a:ext uri="{FF2B5EF4-FFF2-40B4-BE49-F238E27FC236}">
                <a16:creationId xmlns:a16="http://schemas.microsoft.com/office/drawing/2014/main" id="{562B3BF5-A747-FD47-955B-51B2C11153EE}"/>
              </a:ext>
            </a:extLst>
          </p:cNvPr>
          <p:cNvSpPr txBox="1"/>
          <p:nvPr/>
        </p:nvSpPr>
        <p:spPr>
          <a:xfrm>
            <a:off x="6379330" y="5359806"/>
            <a:ext cx="14414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HK" altLang="en-US" sz="1000" dirty="0"/>
              <a:t>時光倒流一句話</a:t>
            </a:r>
            <a:endParaRPr kumimoji="1" lang="zh-HK" altLang="en-US" sz="400" dirty="0"/>
          </a:p>
        </p:txBody>
      </p:sp>
      <p:sp>
        <p:nvSpPr>
          <p:cNvPr id="134" name="文字方塊 133">
            <a:extLst>
              <a:ext uri="{FF2B5EF4-FFF2-40B4-BE49-F238E27FC236}">
                <a16:creationId xmlns:a16="http://schemas.microsoft.com/office/drawing/2014/main" id="{DED7BE2F-56A4-4D4A-A28D-2FA60057CB36}"/>
              </a:ext>
            </a:extLst>
          </p:cNvPr>
          <p:cNvSpPr txBox="1"/>
          <p:nvPr/>
        </p:nvSpPr>
        <p:spPr>
          <a:xfrm>
            <a:off x="8363229" y="5359806"/>
            <a:ext cx="14414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HK" altLang="en-US" sz="1000" dirty="0"/>
              <a:t>反對無效</a:t>
            </a:r>
            <a:endParaRPr kumimoji="1" lang="zh-HK" altLang="en-US" sz="400" dirty="0"/>
          </a:p>
        </p:txBody>
      </p:sp>
      <p:sp>
        <p:nvSpPr>
          <p:cNvPr id="135" name="文字方塊 134">
            <a:extLst>
              <a:ext uri="{FF2B5EF4-FFF2-40B4-BE49-F238E27FC236}">
                <a16:creationId xmlns:a16="http://schemas.microsoft.com/office/drawing/2014/main" id="{5C50EBD9-BDE9-2348-BC35-1E5738BDEB0B}"/>
              </a:ext>
            </a:extLst>
          </p:cNvPr>
          <p:cNvSpPr txBox="1"/>
          <p:nvPr/>
        </p:nvSpPr>
        <p:spPr>
          <a:xfrm>
            <a:off x="10381928" y="5359806"/>
            <a:ext cx="15133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HK" altLang="en-US" sz="1000" dirty="0"/>
              <a:t>隔離 </a:t>
            </a:r>
            <a:r>
              <a:rPr lang="en-US" altLang="zh-HK" sz="1000" dirty="0"/>
              <a:t>- Studio Live Duet</a:t>
            </a:r>
            <a:endParaRPr kumimoji="1" lang="zh-HK" altLang="en-US" sz="400" dirty="0"/>
          </a:p>
        </p:txBody>
      </p:sp>
      <p:sp>
        <p:nvSpPr>
          <p:cNvPr id="136" name="文字方塊 135">
            <a:extLst>
              <a:ext uri="{FF2B5EF4-FFF2-40B4-BE49-F238E27FC236}">
                <a16:creationId xmlns:a16="http://schemas.microsoft.com/office/drawing/2014/main" id="{329D2D49-9D10-8D45-B834-60E4736C0DFB}"/>
              </a:ext>
            </a:extLst>
          </p:cNvPr>
          <p:cNvSpPr txBox="1"/>
          <p:nvPr/>
        </p:nvSpPr>
        <p:spPr>
          <a:xfrm>
            <a:off x="2404700" y="5591321"/>
            <a:ext cx="15405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K" sz="1000" dirty="0">
                <a:solidFill>
                  <a:schemeClr val="tx1">
                    <a:lumMod val="65000"/>
                  </a:schemeClr>
                </a:solidFill>
              </a:rPr>
              <a:t>Edan </a:t>
            </a:r>
            <a:r>
              <a:rPr lang="zh-HK" altLang="en-US" sz="1000" dirty="0">
                <a:solidFill>
                  <a:schemeClr val="tx1">
                    <a:lumMod val="65000"/>
                  </a:schemeClr>
                </a:solidFill>
              </a:rPr>
              <a:t>呂爵安</a:t>
            </a:r>
            <a:r>
              <a:rPr lang="en-US" altLang="zh-HK" sz="1000" dirty="0">
                <a:solidFill>
                  <a:schemeClr val="tx1">
                    <a:lumMod val="65000"/>
                  </a:schemeClr>
                </a:solidFill>
              </a:rPr>
              <a:t>, 7,414,343, Can</a:t>
            </a:r>
            <a:endParaRPr kumimoji="1" lang="zh-HK" altLang="en-US" sz="400" dirty="0">
              <a:solidFill>
                <a:schemeClr val="tx1">
                  <a:lumMod val="65000"/>
                </a:schemeClr>
              </a:solidFill>
            </a:endParaRPr>
          </a:p>
        </p:txBody>
      </p:sp>
      <p:sp>
        <p:nvSpPr>
          <p:cNvPr id="137" name="文字方塊 136">
            <a:extLst>
              <a:ext uri="{FF2B5EF4-FFF2-40B4-BE49-F238E27FC236}">
                <a16:creationId xmlns:a16="http://schemas.microsoft.com/office/drawing/2014/main" id="{8F9447B1-C145-4549-AFF9-EAA70B231141}"/>
              </a:ext>
            </a:extLst>
          </p:cNvPr>
          <p:cNvSpPr txBox="1"/>
          <p:nvPr/>
        </p:nvSpPr>
        <p:spPr>
          <a:xfrm>
            <a:off x="6386123" y="5591321"/>
            <a:ext cx="15625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HK" sz="1000" dirty="0">
                <a:solidFill>
                  <a:schemeClr val="tx1">
                    <a:lumMod val="65000"/>
                  </a:schemeClr>
                </a:solidFill>
              </a:rPr>
              <a:t>Terence Lam, 5,736,137, Can</a:t>
            </a:r>
          </a:p>
        </p:txBody>
      </p:sp>
      <p:sp>
        <p:nvSpPr>
          <p:cNvPr id="138" name="文字方塊 137">
            <a:extLst>
              <a:ext uri="{FF2B5EF4-FFF2-40B4-BE49-F238E27FC236}">
                <a16:creationId xmlns:a16="http://schemas.microsoft.com/office/drawing/2014/main" id="{000F0DFF-5078-2F4C-8943-BDF31CE07C32}"/>
              </a:ext>
            </a:extLst>
          </p:cNvPr>
          <p:cNvSpPr txBox="1"/>
          <p:nvPr/>
        </p:nvSpPr>
        <p:spPr>
          <a:xfrm>
            <a:off x="8370022" y="5591321"/>
            <a:ext cx="14414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K" sz="1000" dirty="0">
                <a:solidFill>
                  <a:schemeClr val="tx1">
                    <a:lumMod val="65000"/>
                  </a:schemeClr>
                </a:solidFill>
              </a:rPr>
              <a:t>MC </a:t>
            </a:r>
            <a:r>
              <a:rPr lang="zh-HK" altLang="en-US" sz="1000" dirty="0">
                <a:solidFill>
                  <a:schemeClr val="tx1">
                    <a:lumMod val="65000"/>
                  </a:schemeClr>
                </a:solidFill>
              </a:rPr>
              <a:t>張天賦</a:t>
            </a:r>
            <a:r>
              <a:rPr lang="en-US" altLang="zh-HK" sz="1000" dirty="0">
                <a:solidFill>
                  <a:schemeClr val="tx1">
                    <a:lumMod val="65000"/>
                  </a:schemeClr>
                </a:solidFill>
              </a:rPr>
              <a:t>, 4,967,588, Can</a:t>
            </a:r>
            <a:endParaRPr kumimoji="1" lang="zh-HK" altLang="en-US" sz="400" dirty="0">
              <a:solidFill>
                <a:schemeClr val="tx1">
                  <a:lumMod val="65000"/>
                </a:schemeClr>
              </a:solidFill>
            </a:endParaRPr>
          </a:p>
        </p:txBody>
      </p:sp>
      <p:sp>
        <p:nvSpPr>
          <p:cNvPr id="139" name="文字方塊 138">
            <a:extLst>
              <a:ext uri="{FF2B5EF4-FFF2-40B4-BE49-F238E27FC236}">
                <a16:creationId xmlns:a16="http://schemas.microsoft.com/office/drawing/2014/main" id="{F2CF3F43-AB28-8648-BFDC-351158CC9E6C}"/>
              </a:ext>
            </a:extLst>
          </p:cNvPr>
          <p:cNvSpPr txBox="1"/>
          <p:nvPr/>
        </p:nvSpPr>
        <p:spPr>
          <a:xfrm>
            <a:off x="10388721" y="5591321"/>
            <a:ext cx="14414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HK" sz="1000" dirty="0">
                <a:solidFill>
                  <a:schemeClr val="tx1">
                    <a:lumMod val="65000"/>
                  </a:schemeClr>
                </a:solidFill>
              </a:rPr>
              <a:t>Jace Chan, Terence Lam, 4,909,156, Can</a:t>
            </a:r>
            <a:endParaRPr kumimoji="1" lang="zh-HK" altLang="en-US" sz="1000" dirty="0">
              <a:solidFill>
                <a:schemeClr val="tx1">
                  <a:lumMod val="65000"/>
                </a:schemeClr>
              </a:solidFill>
            </a:endParaRPr>
          </a:p>
        </p:txBody>
      </p:sp>
      <p:sp>
        <p:nvSpPr>
          <p:cNvPr id="140" name="文字方塊 139">
            <a:extLst>
              <a:ext uri="{FF2B5EF4-FFF2-40B4-BE49-F238E27FC236}">
                <a16:creationId xmlns:a16="http://schemas.microsoft.com/office/drawing/2014/main" id="{BBE3DB31-8CA0-C846-B11C-5F65E4CCC429}"/>
              </a:ext>
            </a:extLst>
          </p:cNvPr>
          <p:cNvSpPr txBox="1"/>
          <p:nvPr/>
        </p:nvSpPr>
        <p:spPr>
          <a:xfrm>
            <a:off x="4393681" y="5591321"/>
            <a:ext cx="15625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K" sz="1000" dirty="0">
                <a:solidFill>
                  <a:schemeClr val="tx1">
                    <a:lumMod val="65000"/>
                  </a:schemeClr>
                </a:solidFill>
              </a:rPr>
              <a:t>Terence Lam, 6,638,550, Can</a:t>
            </a:r>
            <a:endParaRPr kumimoji="1" lang="zh-HK" altLang="en-US" sz="1000" dirty="0">
              <a:solidFill>
                <a:schemeClr val="tx1">
                  <a:lumMod val="65000"/>
                </a:schemeClr>
              </a:solidFill>
            </a:endParaRPr>
          </a:p>
        </p:txBody>
      </p:sp>
      <p:pic>
        <p:nvPicPr>
          <p:cNvPr id="3074" name="Picture 2" descr="E先生連環不幸事件-歌詞-Edan 呂爵安-KKBOX">
            <a:extLst>
              <a:ext uri="{FF2B5EF4-FFF2-40B4-BE49-F238E27FC236}">
                <a16:creationId xmlns:a16="http://schemas.microsoft.com/office/drawing/2014/main" id="{5039538B-5471-C04E-9C1C-0C17865CEF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6177" y="3924114"/>
            <a:ext cx="1436400" cy="143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一人之境in C major - YouTube">
            <a:extLst>
              <a:ext uri="{FF2B5EF4-FFF2-40B4-BE49-F238E27FC236}">
                <a16:creationId xmlns:a16="http://schemas.microsoft.com/office/drawing/2014/main" id="{0B9A2B28-4331-834B-9A70-15528EDA03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75" r="21875"/>
          <a:stretch/>
        </p:blipFill>
        <p:spPr bwMode="auto">
          <a:xfrm>
            <a:off x="4393526" y="3924114"/>
            <a:ext cx="1436400" cy="143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隔離- Studio Live Duet-歌詞-Jace Chan-KKBOX">
            <a:extLst>
              <a:ext uri="{FF2B5EF4-FFF2-40B4-BE49-F238E27FC236}">
                <a16:creationId xmlns:a16="http://schemas.microsoft.com/office/drawing/2014/main" id="{BD9B3BBD-935B-284F-B8F2-48EE7D1AE1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5573" y="3924114"/>
            <a:ext cx="1436400" cy="143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時光倒流一句話-歌詞-林家謙(Terence Lam)-KKBOX">
            <a:extLst>
              <a:ext uri="{FF2B5EF4-FFF2-40B4-BE49-F238E27FC236}">
                <a16:creationId xmlns:a16="http://schemas.microsoft.com/office/drawing/2014/main" id="{C3BF4C94-F467-AA47-8781-25402576F8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0875" y="3924114"/>
            <a:ext cx="1436400" cy="143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1" name="文字方塊 120">
            <a:extLst>
              <a:ext uri="{FF2B5EF4-FFF2-40B4-BE49-F238E27FC236}">
                <a16:creationId xmlns:a16="http://schemas.microsoft.com/office/drawing/2014/main" id="{6B7B34B1-1469-6748-AD94-D4ECFF9C33A4}"/>
              </a:ext>
            </a:extLst>
          </p:cNvPr>
          <p:cNvSpPr txBox="1"/>
          <p:nvPr/>
        </p:nvSpPr>
        <p:spPr>
          <a:xfrm>
            <a:off x="4393681" y="5359806"/>
            <a:ext cx="14414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HK" altLang="en-US" sz="1000" dirty="0"/>
              <a:t>一人之境</a:t>
            </a:r>
            <a:r>
              <a:rPr kumimoji="1" lang="en-US" altLang="zh-HK" sz="1000" dirty="0"/>
              <a:t> in C major</a:t>
            </a:r>
            <a:endParaRPr kumimoji="1" lang="zh-HK" altLang="en-US" sz="400" dirty="0"/>
          </a:p>
        </p:txBody>
      </p:sp>
      <p:pic>
        <p:nvPicPr>
          <p:cNvPr id="3082" name="Picture 10" descr="反對無效-歌詞-MC 張天賦-KKBOX">
            <a:extLst>
              <a:ext uri="{FF2B5EF4-FFF2-40B4-BE49-F238E27FC236}">
                <a16:creationId xmlns:a16="http://schemas.microsoft.com/office/drawing/2014/main" id="{394761DD-4618-E144-8FA8-7520E4665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224" y="3924114"/>
            <a:ext cx="1436400" cy="143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49859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矩形 75">
            <a:extLst>
              <a:ext uri="{FF2B5EF4-FFF2-40B4-BE49-F238E27FC236}">
                <a16:creationId xmlns:a16="http://schemas.microsoft.com/office/drawing/2014/main" id="{C2FFD3EA-8A02-464D-A58F-803AFDA3028B}"/>
              </a:ext>
            </a:extLst>
          </p:cNvPr>
          <p:cNvSpPr/>
          <p:nvPr/>
        </p:nvSpPr>
        <p:spPr>
          <a:xfrm>
            <a:off x="2062011" y="0"/>
            <a:ext cx="10129989" cy="6096000"/>
          </a:xfrm>
          <a:prstGeom prst="rect">
            <a:avLst/>
          </a:prstGeom>
          <a:gradFill flip="none" rotWithShape="1">
            <a:gsLst>
              <a:gs pos="60000">
                <a:srgbClr val="101C32"/>
              </a:gs>
              <a:gs pos="0">
                <a:schemeClr val="bg1"/>
              </a:gs>
              <a:gs pos="100000">
                <a:schemeClr val="accent1">
                  <a:lumMod val="50000"/>
                </a:schemeClr>
              </a:gs>
            </a:gsLst>
            <a:lin ang="14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HK" altLang="en-US"/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23460C62-335A-DE42-B015-E48F764E2CCA}"/>
              </a:ext>
            </a:extLst>
          </p:cNvPr>
          <p:cNvGrpSpPr/>
          <p:nvPr/>
        </p:nvGrpSpPr>
        <p:grpSpPr>
          <a:xfrm>
            <a:off x="270446" y="959923"/>
            <a:ext cx="1685676" cy="3351192"/>
            <a:chOff x="270446" y="959923"/>
            <a:chExt cx="1685676" cy="3351192"/>
          </a:xfrm>
        </p:grpSpPr>
        <p:grpSp>
          <p:nvGrpSpPr>
            <p:cNvPr id="5" name="群組 4">
              <a:extLst>
                <a:ext uri="{FF2B5EF4-FFF2-40B4-BE49-F238E27FC236}">
                  <a16:creationId xmlns:a16="http://schemas.microsoft.com/office/drawing/2014/main" id="{0E100B84-FBE2-244D-8921-75C5B3F28EF7}"/>
                </a:ext>
              </a:extLst>
            </p:cNvPr>
            <p:cNvGrpSpPr/>
            <p:nvPr/>
          </p:nvGrpSpPr>
          <p:grpSpPr>
            <a:xfrm>
              <a:off x="270446" y="959923"/>
              <a:ext cx="1685676" cy="280800"/>
              <a:chOff x="189420" y="983073"/>
              <a:chExt cx="1680309" cy="278851"/>
            </a:xfrm>
          </p:grpSpPr>
          <p:sp>
            <p:nvSpPr>
              <p:cNvPr id="24" name="矩形 23" descr="Life ring">
                <a:extLst>
                  <a:ext uri="{FF2B5EF4-FFF2-40B4-BE49-F238E27FC236}">
                    <a16:creationId xmlns:a16="http://schemas.microsoft.com/office/drawing/2014/main" id="{694E44B2-F5C9-2D47-B206-BC73D6AB3FB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9420" y="983073"/>
                <a:ext cx="324000" cy="278851"/>
              </a:xfrm>
              <a:prstGeom prst="rect">
                <a:avLst/>
              </a:prstGeom>
              <a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2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25" name="文字方塊 24">
                <a:extLst>
                  <a:ext uri="{FF2B5EF4-FFF2-40B4-BE49-F238E27FC236}">
                    <a16:creationId xmlns:a16="http://schemas.microsoft.com/office/drawing/2014/main" id="{7594AF90-5071-6A48-838D-E94D85CC438C}"/>
                  </a:ext>
                </a:extLst>
              </p:cNvPr>
              <p:cNvSpPr txBox="1"/>
              <p:nvPr/>
            </p:nvSpPr>
            <p:spPr>
              <a:xfrm>
                <a:off x="691217" y="988493"/>
                <a:ext cx="1178512" cy="268011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lvl="0" defTabSz="844550"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altLang="zh-HK" sz="1000" dirty="0">
                    <a:solidFill>
                      <a:schemeClr val="tx1">
                        <a:lumMod val="50000"/>
                      </a:schemeClr>
                    </a:solidFill>
                  </a:rPr>
                  <a:t>What we do with Spotipy</a:t>
                </a:r>
              </a:p>
            </p:txBody>
          </p:sp>
        </p:grpSp>
        <p:grpSp>
          <p:nvGrpSpPr>
            <p:cNvPr id="6" name="群組 5">
              <a:extLst>
                <a:ext uri="{FF2B5EF4-FFF2-40B4-BE49-F238E27FC236}">
                  <a16:creationId xmlns:a16="http://schemas.microsoft.com/office/drawing/2014/main" id="{14DE0CDE-B5C4-164D-950A-4721803EBA72}"/>
                </a:ext>
              </a:extLst>
            </p:cNvPr>
            <p:cNvGrpSpPr/>
            <p:nvPr/>
          </p:nvGrpSpPr>
          <p:grpSpPr>
            <a:xfrm>
              <a:off x="270446" y="1469204"/>
              <a:ext cx="1685676" cy="280800"/>
              <a:chOff x="189420" y="1492354"/>
              <a:chExt cx="1680309" cy="278851"/>
            </a:xfrm>
          </p:grpSpPr>
          <p:sp>
            <p:nvSpPr>
              <p:cNvPr id="22" name="矩形 21" descr="美元">
                <a:extLst>
                  <a:ext uri="{FF2B5EF4-FFF2-40B4-BE49-F238E27FC236}">
                    <a16:creationId xmlns:a16="http://schemas.microsoft.com/office/drawing/2014/main" id="{58784283-E2F9-474D-AA52-B40E11F5445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9420" y="1492354"/>
                <a:ext cx="324000" cy="278851"/>
              </a:xfrm>
              <a:prstGeom prst="rect">
                <a:avLst/>
              </a:prstGeom>
              <a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3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9A5E8F6D-BEEB-4847-AF02-0AE836C275F0}"/>
                  </a:ext>
                </a:extLst>
              </p:cNvPr>
              <p:cNvSpPr txBox="1"/>
              <p:nvPr/>
            </p:nvSpPr>
            <p:spPr>
              <a:xfrm>
                <a:off x="691217" y="1497774"/>
                <a:ext cx="1178512" cy="268011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defTabSz="844550">
                  <a:lnSpc>
                    <a:spcPct val="10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Business</a:t>
                </a:r>
                <a:r>
                  <a:rPr lang="zh-HK" altLang="en-US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 </a:t>
                </a:r>
                <a:r>
                  <a:rPr lang="en-US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value</a:t>
                </a:r>
                <a:r>
                  <a:rPr lang="en-US" altLang="zh-HK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s</a:t>
                </a:r>
                <a:endParaRPr lang="en-US" sz="1000" kern="1200" dirty="0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7" name="群組 6">
              <a:extLst>
                <a:ext uri="{FF2B5EF4-FFF2-40B4-BE49-F238E27FC236}">
                  <a16:creationId xmlns:a16="http://schemas.microsoft.com/office/drawing/2014/main" id="{3B5D0785-0B9B-EB4B-8EA2-8061AE66C980}"/>
                </a:ext>
              </a:extLst>
            </p:cNvPr>
            <p:cNvGrpSpPr/>
            <p:nvPr/>
          </p:nvGrpSpPr>
          <p:grpSpPr>
            <a:xfrm>
              <a:off x="270446" y="1978485"/>
              <a:ext cx="1685676" cy="280800"/>
              <a:chOff x="189420" y="2001635"/>
              <a:chExt cx="1680309" cy="278851"/>
            </a:xfrm>
          </p:grpSpPr>
          <p:sp>
            <p:nvSpPr>
              <p:cNvPr id="20" name="矩形 19" descr="彩虹">
                <a:extLst>
                  <a:ext uri="{FF2B5EF4-FFF2-40B4-BE49-F238E27FC236}">
                    <a16:creationId xmlns:a16="http://schemas.microsoft.com/office/drawing/2014/main" id="{6103FC2C-2A82-C846-8D16-21F5F16467C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9420" y="2001635"/>
                <a:ext cx="324000" cy="278851"/>
              </a:xfrm>
              <a:prstGeom prst="rect">
                <a:avLst/>
              </a:prstGeom>
              <a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4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212BF6DC-A7FD-4B4D-903C-44C401A4B0BA}"/>
                  </a:ext>
                </a:extLst>
              </p:cNvPr>
              <p:cNvSpPr txBox="1"/>
              <p:nvPr/>
            </p:nvSpPr>
            <p:spPr>
              <a:xfrm>
                <a:off x="691217" y="2007055"/>
                <a:ext cx="1178512" cy="268011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defTabSz="844550">
                  <a:lnSpc>
                    <a:spcPct val="10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altLang="zh-HK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Data</a:t>
                </a:r>
                <a:r>
                  <a:rPr lang="zh-HK" altLang="en-US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 </a:t>
                </a:r>
                <a:r>
                  <a:rPr lang="en-US" altLang="zh-HK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collection</a:t>
                </a:r>
                <a:endParaRPr lang="en-US" sz="1000" kern="1200" dirty="0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8" name="群組 7">
              <a:extLst>
                <a:ext uri="{FF2B5EF4-FFF2-40B4-BE49-F238E27FC236}">
                  <a16:creationId xmlns:a16="http://schemas.microsoft.com/office/drawing/2014/main" id="{7C6EA03B-5C3C-514A-99B2-A7D5DB958EEC}"/>
                </a:ext>
              </a:extLst>
            </p:cNvPr>
            <p:cNvGrpSpPr/>
            <p:nvPr/>
          </p:nvGrpSpPr>
          <p:grpSpPr>
            <a:xfrm>
              <a:off x="292378" y="2487766"/>
              <a:ext cx="1641669" cy="280800"/>
              <a:chOff x="219872" y="2510916"/>
              <a:chExt cx="1636442" cy="278851"/>
            </a:xfrm>
          </p:grpSpPr>
          <p:sp>
            <p:nvSpPr>
              <p:cNvPr id="18" name="矩形 17" descr="Mop and bucket">
                <a:extLst>
                  <a:ext uri="{FF2B5EF4-FFF2-40B4-BE49-F238E27FC236}">
                    <a16:creationId xmlns:a16="http://schemas.microsoft.com/office/drawing/2014/main" id="{D4317693-1CAB-8A45-996B-580B414405C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19872" y="2510916"/>
                <a:ext cx="324000" cy="278851"/>
              </a:xfrm>
              <a:prstGeom prst="rect">
                <a:avLst/>
              </a:prstGeom>
              <a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5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589C1E34-87F8-964F-BBF0-0FDBC2A1958E}"/>
                  </a:ext>
                </a:extLst>
              </p:cNvPr>
              <p:cNvSpPr txBox="1"/>
              <p:nvPr/>
            </p:nvSpPr>
            <p:spPr>
              <a:xfrm>
                <a:off x="677802" y="2516336"/>
                <a:ext cx="1178512" cy="268011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defTabSz="844550">
                  <a:lnSpc>
                    <a:spcPct val="10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altLang="zh-HK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Data</a:t>
                </a:r>
                <a:r>
                  <a:rPr lang="zh-HK" altLang="en-US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 </a:t>
                </a:r>
                <a:r>
                  <a:rPr lang="en-US" altLang="zh-HK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processing</a:t>
                </a:r>
                <a:endParaRPr lang="en-US" sz="1000" kern="1200" dirty="0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9" name="群組 8">
              <a:extLst>
                <a:ext uri="{FF2B5EF4-FFF2-40B4-BE49-F238E27FC236}">
                  <a16:creationId xmlns:a16="http://schemas.microsoft.com/office/drawing/2014/main" id="{F9863241-FB52-B247-BBF2-5D3198AFBDB8}"/>
                </a:ext>
              </a:extLst>
            </p:cNvPr>
            <p:cNvGrpSpPr/>
            <p:nvPr/>
          </p:nvGrpSpPr>
          <p:grpSpPr>
            <a:xfrm>
              <a:off x="285672" y="2997047"/>
              <a:ext cx="1655126" cy="280800"/>
              <a:chOff x="219872" y="3020197"/>
              <a:chExt cx="1649857" cy="278851"/>
            </a:xfrm>
          </p:grpSpPr>
          <p:sp>
            <p:nvSpPr>
              <p:cNvPr id="16" name="矩形 15" descr="研究">
                <a:extLst>
                  <a:ext uri="{FF2B5EF4-FFF2-40B4-BE49-F238E27FC236}">
                    <a16:creationId xmlns:a16="http://schemas.microsoft.com/office/drawing/2014/main" id="{388417A2-AA2A-414D-8E47-E53A1859841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19872" y="3020197"/>
                <a:ext cx="324000" cy="278851"/>
              </a:xfrm>
              <a:prstGeom prst="rect">
                <a:avLst/>
              </a:prstGeom>
              <a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6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93307061-29B0-A946-874E-05E861A32D81}"/>
                  </a:ext>
                </a:extLst>
              </p:cNvPr>
              <p:cNvSpPr txBox="1"/>
              <p:nvPr/>
            </p:nvSpPr>
            <p:spPr>
              <a:xfrm>
                <a:off x="691217" y="3025617"/>
                <a:ext cx="1178512" cy="268011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defTabSz="844550">
                  <a:lnSpc>
                    <a:spcPct val="10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altLang="zh-HK" sz="1000" kern="1200" dirty="0">
                    <a:solidFill>
                      <a:schemeClr val="tx1"/>
                    </a:solidFill>
                  </a:rPr>
                  <a:t>Findings</a:t>
                </a:r>
                <a:endParaRPr lang="en-US" sz="1000" kern="12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0" name="群組 9">
              <a:extLst>
                <a:ext uri="{FF2B5EF4-FFF2-40B4-BE49-F238E27FC236}">
                  <a16:creationId xmlns:a16="http://schemas.microsoft.com/office/drawing/2014/main" id="{CD04EB9D-DF0C-B04F-982C-023BB7ED2EA9}"/>
                </a:ext>
              </a:extLst>
            </p:cNvPr>
            <p:cNvGrpSpPr/>
            <p:nvPr/>
          </p:nvGrpSpPr>
          <p:grpSpPr>
            <a:xfrm>
              <a:off x="292378" y="3521033"/>
              <a:ext cx="1641669" cy="280800"/>
              <a:chOff x="219872" y="3544183"/>
              <a:chExt cx="1636442" cy="278851"/>
            </a:xfrm>
          </p:grpSpPr>
          <p:sp>
            <p:nvSpPr>
              <p:cNvPr id="14" name="矩形 13" descr="鞋印">
                <a:extLst>
                  <a:ext uri="{FF2B5EF4-FFF2-40B4-BE49-F238E27FC236}">
                    <a16:creationId xmlns:a16="http://schemas.microsoft.com/office/drawing/2014/main" id="{F1997A46-D7BE-5E44-94F6-DFA3749B932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19872" y="3544183"/>
                <a:ext cx="324000" cy="278851"/>
              </a:xfrm>
              <a:prstGeom prst="rect">
                <a:avLst/>
              </a:prstGeom>
              <a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4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2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D6886C24-2FBB-BB48-B2BD-9A877996A7AF}"/>
                  </a:ext>
                </a:extLst>
              </p:cNvPr>
              <p:cNvSpPr txBox="1"/>
              <p:nvPr/>
            </p:nvSpPr>
            <p:spPr>
              <a:xfrm>
                <a:off x="677802" y="3549603"/>
                <a:ext cx="1178512" cy="268011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defTabSz="844550">
                  <a:lnSpc>
                    <a:spcPct val="10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altLang="zh-HK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Challenges</a:t>
                </a:r>
                <a:r>
                  <a:rPr lang="zh-HK" altLang="en-US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 </a:t>
                </a:r>
                <a:r>
                  <a:rPr lang="en-US" altLang="zh-HK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and</a:t>
                </a:r>
                <a:r>
                  <a:rPr lang="zh-HK" altLang="en-US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 </a:t>
                </a:r>
                <a:r>
                  <a:rPr lang="en-US" altLang="zh-HK" sz="1000" dirty="0">
                    <a:solidFill>
                      <a:schemeClr val="tx1">
                        <a:lumMod val="50000"/>
                      </a:schemeClr>
                    </a:solidFill>
                  </a:rPr>
                  <a:t>next</a:t>
                </a:r>
                <a:r>
                  <a:rPr lang="zh-HK" altLang="en-US" sz="1000" dirty="0">
                    <a:solidFill>
                      <a:schemeClr val="tx1">
                        <a:lumMod val="50000"/>
                      </a:schemeClr>
                    </a:solidFill>
                  </a:rPr>
                  <a:t> </a:t>
                </a:r>
                <a:r>
                  <a:rPr lang="en-US" altLang="zh-HK" sz="1000" dirty="0">
                    <a:solidFill>
                      <a:schemeClr val="tx1">
                        <a:lumMod val="50000"/>
                      </a:schemeClr>
                    </a:solidFill>
                  </a:rPr>
                  <a:t>steps</a:t>
                </a:r>
                <a:endParaRPr lang="en-US" sz="1000" kern="1200" dirty="0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11" name="群組 10">
              <a:extLst>
                <a:ext uri="{FF2B5EF4-FFF2-40B4-BE49-F238E27FC236}">
                  <a16:creationId xmlns:a16="http://schemas.microsoft.com/office/drawing/2014/main" id="{04F65093-404C-C348-9CAF-AD2F173D5F0C}"/>
                </a:ext>
              </a:extLst>
            </p:cNvPr>
            <p:cNvGrpSpPr/>
            <p:nvPr/>
          </p:nvGrpSpPr>
          <p:grpSpPr>
            <a:xfrm>
              <a:off x="292378" y="4030315"/>
              <a:ext cx="1641669" cy="280800"/>
              <a:chOff x="219872" y="4053465"/>
              <a:chExt cx="1636442" cy="278851"/>
            </a:xfrm>
          </p:grpSpPr>
          <p:sp>
            <p:nvSpPr>
              <p:cNvPr id="12" name="矩形 11" descr="星星">
                <a:extLst>
                  <a:ext uri="{FF2B5EF4-FFF2-40B4-BE49-F238E27FC236}">
                    <a16:creationId xmlns:a16="http://schemas.microsoft.com/office/drawing/2014/main" id="{37E4DDC0-5028-2743-BC1B-609FBA4A6D1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19872" y="4053465"/>
                <a:ext cx="324000" cy="278851"/>
              </a:xfrm>
              <a:prstGeom prst="rect">
                <a:avLst/>
              </a:prstGeom>
              <a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6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3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D3A6E90D-843C-ED47-8A36-EDC5BD5D023E}"/>
                  </a:ext>
                </a:extLst>
              </p:cNvPr>
              <p:cNvSpPr txBox="1"/>
              <p:nvPr/>
            </p:nvSpPr>
            <p:spPr>
              <a:xfrm>
                <a:off x="677802" y="4058885"/>
                <a:ext cx="1178512" cy="268011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defTabSz="844550">
                  <a:lnSpc>
                    <a:spcPct val="10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altLang="zh-HK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Conclusion</a:t>
                </a:r>
                <a:endParaRPr lang="en-US" sz="1000" kern="1200" dirty="0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</p:grpSp>
      </p:grpSp>
      <p:pic>
        <p:nvPicPr>
          <p:cNvPr id="26" name="Picture 2" descr="Slicing and Dicing Music Data for Fun and Profit">
            <a:extLst>
              <a:ext uri="{FF2B5EF4-FFF2-40B4-BE49-F238E27FC236}">
                <a16:creationId xmlns:a16="http://schemas.microsoft.com/office/drawing/2014/main" id="{95F0815C-A2D2-FB4F-A07C-04037F34FA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r="12500"/>
          <a:stretch/>
        </p:blipFill>
        <p:spPr bwMode="auto">
          <a:xfrm>
            <a:off x="127992" y="6183096"/>
            <a:ext cx="609941" cy="609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文字方塊 26">
            <a:extLst>
              <a:ext uri="{FF2B5EF4-FFF2-40B4-BE49-F238E27FC236}">
                <a16:creationId xmlns:a16="http://schemas.microsoft.com/office/drawing/2014/main" id="{0F541902-4757-254F-870D-7BA9AC9800A3}"/>
              </a:ext>
            </a:extLst>
          </p:cNvPr>
          <p:cNvSpPr txBox="1"/>
          <p:nvPr/>
        </p:nvSpPr>
        <p:spPr>
          <a:xfrm>
            <a:off x="773846" y="6312439"/>
            <a:ext cx="1283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HK" sz="1000" spc="60" dirty="0">
                <a:latin typeface="Arial" panose="020B0604020202020204" pitchFamily="34" charset="0"/>
                <a:cs typeface="Arial" panose="020B0604020202020204" pitchFamily="34" charset="0"/>
              </a:rPr>
              <a:t>Findings</a:t>
            </a:r>
          </a:p>
          <a:p>
            <a:r>
              <a:rPr kumimoji="1" lang="en-US" altLang="zh-HK" sz="800" spc="60" dirty="0">
                <a:latin typeface="Arial" panose="020B0604020202020204" pitchFamily="34" charset="0"/>
                <a:cs typeface="Arial" panose="020B0604020202020204" pitchFamily="34" charset="0"/>
              </a:rPr>
              <a:t>Leftover</a:t>
            </a:r>
            <a:endParaRPr kumimoji="1" lang="zh-HK" altLang="en-US" sz="800" spc="6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1" name="群組 40">
            <a:extLst>
              <a:ext uri="{FF2B5EF4-FFF2-40B4-BE49-F238E27FC236}">
                <a16:creationId xmlns:a16="http://schemas.microsoft.com/office/drawing/2014/main" id="{27FF1239-DCD4-E24E-B5C2-23ED0731DE75}"/>
              </a:ext>
            </a:extLst>
          </p:cNvPr>
          <p:cNvGrpSpPr/>
          <p:nvPr/>
        </p:nvGrpSpPr>
        <p:grpSpPr>
          <a:xfrm>
            <a:off x="2311761" y="195253"/>
            <a:ext cx="9696927" cy="515947"/>
            <a:chOff x="2311761" y="195253"/>
            <a:chExt cx="9696927" cy="515947"/>
          </a:xfrm>
        </p:grpSpPr>
        <p:grpSp>
          <p:nvGrpSpPr>
            <p:cNvPr id="42" name="群組 41">
              <a:extLst>
                <a:ext uri="{FF2B5EF4-FFF2-40B4-BE49-F238E27FC236}">
                  <a16:creationId xmlns:a16="http://schemas.microsoft.com/office/drawing/2014/main" id="{37377767-772C-9240-AB69-6CEDFDA030B7}"/>
                </a:ext>
              </a:extLst>
            </p:cNvPr>
            <p:cNvGrpSpPr/>
            <p:nvPr/>
          </p:nvGrpSpPr>
          <p:grpSpPr>
            <a:xfrm>
              <a:off x="10396799" y="195253"/>
              <a:ext cx="1611889" cy="515947"/>
              <a:chOff x="170942" y="-3226962"/>
              <a:chExt cx="9021184" cy="2887579"/>
            </a:xfrm>
          </p:grpSpPr>
          <p:sp>
            <p:nvSpPr>
              <p:cNvPr id="49" name="結束點 48">
                <a:extLst>
                  <a:ext uri="{FF2B5EF4-FFF2-40B4-BE49-F238E27FC236}">
                    <a16:creationId xmlns:a16="http://schemas.microsoft.com/office/drawing/2014/main" id="{2196165D-8505-154C-BE09-D56B37362B51}"/>
                  </a:ext>
                </a:extLst>
              </p:cNvPr>
              <p:cNvSpPr/>
              <p:nvPr/>
            </p:nvSpPr>
            <p:spPr>
              <a:xfrm>
                <a:off x="170942" y="-3226962"/>
                <a:ext cx="9021184" cy="2887579"/>
              </a:xfrm>
              <a:prstGeom prst="flowChartTerminator">
                <a:avLst/>
              </a:prstGeom>
              <a:solidFill>
                <a:schemeClr val="bg1">
                  <a:alpha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HK" altLang="en-US" sz="6600" spc="600" dirty="0"/>
              </a:p>
            </p:txBody>
          </p:sp>
          <p:pic>
            <p:nvPicPr>
              <p:cNvPr id="50" name="Picture 4" descr="ViuTV地獄白卡劇】《IT狗》(17) 星期一至五21:30 paypayduck已經成為連登仔嘅起底對象 | LIHKG 討論區">
                <a:extLst>
                  <a:ext uri="{FF2B5EF4-FFF2-40B4-BE49-F238E27FC236}">
                    <a16:creationId xmlns:a16="http://schemas.microsoft.com/office/drawing/2014/main" id="{FD8C7761-736F-DF43-9CE8-5B9F86FABF8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5854" t="9905" r="7484" b="40793"/>
              <a:stretch/>
            </p:blipFill>
            <p:spPr bwMode="auto">
              <a:xfrm>
                <a:off x="326365" y="-3133173"/>
                <a:ext cx="2700000" cy="2700000"/>
              </a:xfrm>
              <a:prstGeom prst="ellips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1" name="文字方塊 50">
                <a:extLst>
                  <a:ext uri="{FF2B5EF4-FFF2-40B4-BE49-F238E27FC236}">
                    <a16:creationId xmlns:a16="http://schemas.microsoft.com/office/drawing/2014/main" id="{5E9ACC7A-0FDE-1141-90D1-4489F3EF1F38}"/>
                  </a:ext>
                </a:extLst>
              </p:cNvPr>
              <p:cNvSpPr txBox="1"/>
              <p:nvPr/>
            </p:nvSpPr>
            <p:spPr>
              <a:xfrm>
                <a:off x="3269316" y="-2506448"/>
                <a:ext cx="5287864" cy="142108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HK" sz="1050" spc="100" dirty="0"/>
                  <a:t>Leftover</a:t>
                </a:r>
                <a:endParaRPr kumimoji="1" lang="zh-HK" altLang="en-US" sz="1050" spc="100" dirty="0"/>
              </a:p>
            </p:txBody>
          </p:sp>
          <p:sp>
            <p:nvSpPr>
              <p:cNvPr id="52" name="三角形 51">
                <a:extLst>
                  <a:ext uri="{FF2B5EF4-FFF2-40B4-BE49-F238E27FC236}">
                    <a16:creationId xmlns:a16="http://schemas.microsoft.com/office/drawing/2014/main" id="{778ECE41-EDC8-1C42-962A-16B0CABF4591}"/>
                  </a:ext>
                </a:extLst>
              </p:cNvPr>
              <p:cNvSpPr/>
              <p:nvPr/>
            </p:nvSpPr>
            <p:spPr>
              <a:xfrm rot="10800000">
                <a:off x="7765992" y="-2124201"/>
                <a:ext cx="791185" cy="682056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HK" altLang="en-US"/>
              </a:p>
            </p:txBody>
          </p:sp>
        </p:grpSp>
        <p:grpSp>
          <p:nvGrpSpPr>
            <p:cNvPr id="43" name="群組 42">
              <a:extLst>
                <a:ext uri="{FF2B5EF4-FFF2-40B4-BE49-F238E27FC236}">
                  <a16:creationId xmlns:a16="http://schemas.microsoft.com/office/drawing/2014/main" id="{A37833B6-A17D-6A43-B682-34118A8FD834}"/>
                </a:ext>
              </a:extLst>
            </p:cNvPr>
            <p:cNvGrpSpPr/>
            <p:nvPr/>
          </p:nvGrpSpPr>
          <p:grpSpPr>
            <a:xfrm>
              <a:off x="2311761" y="214182"/>
              <a:ext cx="480260" cy="480260"/>
              <a:chOff x="2311761" y="210725"/>
              <a:chExt cx="480260" cy="480260"/>
            </a:xfrm>
          </p:grpSpPr>
          <p:sp>
            <p:nvSpPr>
              <p:cNvPr id="47" name="橢圓 46">
                <a:extLst>
                  <a:ext uri="{FF2B5EF4-FFF2-40B4-BE49-F238E27FC236}">
                    <a16:creationId xmlns:a16="http://schemas.microsoft.com/office/drawing/2014/main" id="{7890D8D8-A5FD-CE45-BA99-0D7CED05455F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0800000">
                <a:off x="2311761" y="210725"/>
                <a:ext cx="480260" cy="48026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HK" altLang="en-US" sz="13800" dirty="0"/>
              </a:p>
            </p:txBody>
          </p:sp>
          <p:pic>
            <p:nvPicPr>
              <p:cNvPr id="48" name="圖形 47" descr="向右插入號 以實心填滿">
                <a:extLst>
                  <a:ext uri="{FF2B5EF4-FFF2-40B4-BE49-F238E27FC236}">
                    <a16:creationId xmlns:a16="http://schemas.microsoft.com/office/drawing/2014/main" id="{576B44EB-E496-8D41-A636-525DC23C4E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p:blipFill>
            <p:spPr>
              <a:xfrm rot="10800000">
                <a:off x="2311761" y="226215"/>
                <a:ext cx="449280" cy="449279"/>
              </a:xfrm>
              <a:prstGeom prst="rect">
                <a:avLst/>
              </a:prstGeom>
            </p:spPr>
          </p:pic>
        </p:grpSp>
        <p:grpSp>
          <p:nvGrpSpPr>
            <p:cNvPr id="44" name="群組 43">
              <a:extLst>
                <a:ext uri="{FF2B5EF4-FFF2-40B4-BE49-F238E27FC236}">
                  <a16:creationId xmlns:a16="http://schemas.microsoft.com/office/drawing/2014/main" id="{A9B299C6-590E-AC41-8396-87D5F817AEE3}"/>
                </a:ext>
              </a:extLst>
            </p:cNvPr>
            <p:cNvGrpSpPr/>
            <p:nvPr/>
          </p:nvGrpSpPr>
          <p:grpSpPr>
            <a:xfrm rot="10800000">
              <a:off x="3058501" y="214182"/>
              <a:ext cx="480260" cy="480260"/>
              <a:chOff x="2311761" y="210725"/>
              <a:chExt cx="480260" cy="480260"/>
            </a:xfrm>
          </p:grpSpPr>
          <p:sp>
            <p:nvSpPr>
              <p:cNvPr id="45" name="橢圓 44">
                <a:extLst>
                  <a:ext uri="{FF2B5EF4-FFF2-40B4-BE49-F238E27FC236}">
                    <a16:creationId xmlns:a16="http://schemas.microsoft.com/office/drawing/2014/main" id="{B654D816-2002-434E-908B-2DDD43EC2770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0800000">
                <a:off x="2311761" y="210725"/>
                <a:ext cx="480260" cy="48026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HK" altLang="en-US" sz="13800" dirty="0"/>
              </a:p>
            </p:txBody>
          </p:sp>
          <p:pic>
            <p:nvPicPr>
              <p:cNvPr id="46" name="圖形 45" descr="向右插入號 以實心填滿">
                <a:extLst>
                  <a:ext uri="{FF2B5EF4-FFF2-40B4-BE49-F238E27FC236}">
                    <a16:creationId xmlns:a16="http://schemas.microsoft.com/office/drawing/2014/main" id="{B2C49E3D-9B11-F841-95D2-F6BA38170A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/>
              </a:stretch>
            </p:blipFill>
            <p:spPr>
              <a:xfrm rot="10800000">
                <a:off x="2311761" y="226215"/>
                <a:ext cx="449280" cy="449279"/>
              </a:xfrm>
              <a:prstGeom prst="rect">
                <a:avLst/>
              </a:prstGeom>
            </p:spPr>
          </p:pic>
        </p:grpSp>
      </p:grpSp>
      <p:grpSp>
        <p:nvGrpSpPr>
          <p:cNvPr id="53" name="群組 52">
            <a:extLst>
              <a:ext uri="{FF2B5EF4-FFF2-40B4-BE49-F238E27FC236}">
                <a16:creationId xmlns:a16="http://schemas.microsoft.com/office/drawing/2014/main" id="{3EC3CE46-22D3-A943-B8D0-5B6F956FA223}"/>
              </a:ext>
            </a:extLst>
          </p:cNvPr>
          <p:cNvGrpSpPr/>
          <p:nvPr/>
        </p:nvGrpSpPr>
        <p:grpSpPr>
          <a:xfrm>
            <a:off x="3827950" y="210203"/>
            <a:ext cx="480261" cy="480261"/>
            <a:chOff x="5416952" y="2628166"/>
            <a:chExt cx="2453833" cy="2453833"/>
          </a:xfrm>
        </p:grpSpPr>
        <p:sp>
          <p:nvSpPr>
            <p:cNvPr id="54" name="橢圓 53">
              <a:extLst>
                <a:ext uri="{FF2B5EF4-FFF2-40B4-BE49-F238E27FC236}">
                  <a16:creationId xmlns:a16="http://schemas.microsoft.com/office/drawing/2014/main" id="{88662CD2-77A6-C148-8B63-5C6D70FBDDEC}"/>
                </a:ext>
              </a:extLst>
            </p:cNvPr>
            <p:cNvSpPr/>
            <p:nvPr/>
          </p:nvSpPr>
          <p:spPr>
            <a:xfrm>
              <a:off x="5416952" y="2628166"/>
              <a:ext cx="2453833" cy="2453833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HK" altLang="en-US"/>
            </a:p>
          </p:txBody>
        </p:sp>
        <p:sp>
          <p:nvSpPr>
            <p:cNvPr id="55" name="三角形 54">
              <a:extLst>
                <a:ext uri="{FF2B5EF4-FFF2-40B4-BE49-F238E27FC236}">
                  <a16:creationId xmlns:a16="http://schemas.microsoft.com/office/drawing/2014/main" id="{27D3BFE5-F95D-3B43-93D5-00B978AF8AA9}"/>
                </a:ext>
              </a:extLst>
            </p:cNvPr>
            <p:cNvSpPr/>
            <p:nvPr/>
          </p:nvSpPr>
          <p:spPr>
            <a:xfrm rot="5400000">
              <a:off x="6226436" y="3319872"/>
              <a:ext cx="1241684" cy="1070419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HK" altLang="en-US"/>
            </a:p>
          </p:txBody>
        </p:sp>
      </p:grpSp>
      <p:sp>
        <p:nvSpPr>
          <p:cNvPr id="56" name="文字方塊 55">
            <a:extLst>
              <a:ext uri="{FF2B5EF4-FFF2-40B4-BE49-F238E27FC236}">
                <a16:creationId xmlns:a16="http://schemas.microsoft.com/office/drawing/2014/main" id="{ADAA9789-6515-E847-BACE-20B2047C06E6}"/>
              </a:ext>
            </a:extLst>
          </p:cNvPr>
          <p:cNvSpPr txBox="1"/>
          <p:nvPr/>
        </p:nvSpPr>
        <p:spPr>
          <a:xfrm>
            <a:off x="4387833" y="265667"/>
            <a:ext cx="5685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HK" dirty="0"/>
              <a:t>Findings</a:t>
            </a:r>
            <a:endParaRPr kumimoji="1" lang="zh-HK" altLang="en-US" dirty="0"/>
          </a:p>
        </p:txBody>
      </p:sp>
      <p:grpSp>
        <p:nvGrpSpPr>
          <p:cNvPr id="57" name="群組 56">
            <a:extLst>
              <a:ext uri="{FF2B5EF4-FFF2-40B4-BE49-F238E27FC236}">
                <a16:creationId xmlns:a16="http://schemas.microsoft.com/office/drawing/2014/main" id="{54D3024A-6E4B-474A-AB84-BB0C214810A4}"/>
              </a:ext>
            </a:extLst>
          </p:cNvPr>
          <p:cNvGrpSpPr/>
          <p:nvPr/>
        </p:nvGrpSpPr>
        <p:grpSpPr>
          <a:xfrm>
            <a:off x="2311761" y="192360"/>
            <a:ext cx="9696927" cy="515947"/>
            <a:chOff x="2311761" y="195253"/>
            <a:chExt cx="9696927" cy="515947"/>
          </a:xfrm>
        </p:grpSpPr>
        <p:grpSp>
          <p:nvGrpSpPr>
            <p:cNvPr id="58" name="群組 57">
              <a:extLst>
                <a:ext uri="{FF2B5EF4-FFF2-40B4-BE49-F238E27FC236}">
                  <a16:creationId xmlns:a16="http://schemas.microsoft.com/office/drawing/2014/main" id="{D7EBF89C-6F02-0D4D-B021-96A1F65406D0}"/>
                </a:ext>
              </a:extLst>
            </p:cNvPr>
            <p:cNvGrpSpPr/>
            <p:nvPr/>
          </p:nvGrpSpPr>
          <p:grpSpPr>
            <a:xfrm>
              <a:off x="10396799" y="195253"/>
              <a:ext cx="1611889" cy="515947"/>
              <a:chOff x="170942" y="-3226962"/>
              <a:chExt cx="9021184" cy="2887579"/>
            </a:xfrm>
          </p:grpSpPr>
          <p:sp>
            <p:nvSpPr>
              <p:cNvPr id="65" name="結束點 64">
                <a:extLst>
                  <a:ext uri="{FF2B5EF4-FFF2-40B4-BE49-F238E27FC236}">
                    <a16:creationId xmlns:a16="http://schemas.microsoft.com/office/drawing/2014/main" id="{865C76A9-3E93-8B4E-83AF-DCDC1920B662}"/>
                  </a:ext>
                </a:extLst>
              </p:cNvPr>
              <p:cNvSpPr/>
              <p:nvPr/>
            </p:nvSpPr>
            <p:spPr>
              <a:xfrm>
                <a:off x="170942" y="-3226962"/>
                <a:ext cx="9021184" cy="2887579"/>
              </a:xfrm>
              <a:prstGeom prst="flowChartTerminator">
                <a:avLst/>
              </a:prstGeom>
              <a:solidFill>
                <a:schemeClr val="bg1">
                  <a:alpha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HK" altLang="en-US" sz="6600" spc="600" dirty="0"/>
              </a:p>
            </p:txBody>
          </p:sp>
          <p:pic>
            <p:nvPicPr>
              <p:cNvPr id="66" name="Picture 4" descr="ViuTV地獄白卡劇】《IT狗》(17) 星期一至五21:30 paypayduck已經成為連登仔嘅起底對象 | LIHKG 討論區">
                <a:extLst>
                  <a:ext uri="{FF2B5EF4-FFF2-40B4-BE49-F238E27FC236}">
                    <a16:creationId xmlns:a16="http://schemas.microsoft.com/office/drawing/2014/main" id="{DB38F72C-B6BD-6D40-A2FF-E7AE099C20F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5854" t="9905" r="7484" b="40793"/>
              <a:stretch/>
            </p:blipFill>
            <p:spPr bwMode="auto">
              <a:xfrm>
                <a:off x="326365" y="-3133173"/>
                <a:ext cx="2700000" cy="2700000"/>
              </a:xfrm>
              <a:prstGeom prst="ellips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7" name="文字方塊 66">
                <a:extLst>
                  <a:ext uri="{FF2B5EF4-FFF2-40B4-BE49-F238E27FC236}">
                    <a16:creationId xmlns:a16="http://schemas.microsoft.com/office/drawing/2014/main" id="{ED7AB1F7-BF22-954B-969F-2CD5960758B6}"/>
                  </a:ext>
                </a:extLst>
              </p:cNvPr>
              <p:cNvSpPr txBox="1"/>
              <p:nvPr/>
            </p:nvSpPr>
            <p:spPr>
              <a:xfrm>
                <a:off x="3269316" y="-2506448"/>
                <a:ext cx="5287864" cy="142108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HK" sz="1050" spc="100" dirty="0"/>
                  <a:t>Leftover</a:t>
                </a:r>
                <a:endParaRPr kumimoji="1" lang="zh-HK" altLang="en-US" sz="1050" spc="100" dirty="0"/>
              </a:p>
            </p:txBody>
          </p:sp>
          <p:sp>
            <p:nvSpPr>
              <p:cNvPr id="68" name="三角形 67">
                <a:extLst>
                  <a:ext uri="{FF2B5EF4-FFF2-40B4-BE49-F238E27FC236}">
                    <a16:creationId xmlns:a16="http://schemas.microsoft.com/office/drawing/2014/main" id="{D243F213-E5C4-8849-B319-67A04B59589D}"/>
                  </a:ext>
                </a:extLst>
              </p:cNvPr>
              <p:cNvSpPr/>
              <p:nvPr/>
            </p:nvSpPr>
            <p:spPr>
              <a:xfrm rot="10800000">
                <a:off x="7765992" y="-2124201"/>
                <a:ext cx="791185" cy="682056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HK" altLang="en-US"/>
              </a:p>
            </p:txBody>
          </p:sp>
        </p:grpSp>
        <p:grpSp>
          <p:nvGrpSpPr>
            <p:cNvPr id="59" name="群組 58">
              <a:extLst>
                <a:ext uri="{FF2B5EF4-FFF2-40B4-BE49-F238E27FC236}">
                  <a16:creationId xmlns:a16="http://schemas.microsoft.com/office/drawing/2014/main" id="{333CB829-18F9-E34F-809A-54DAFF0CA26A}"/>
                </a:ext>
              </a:extLst>
            </p:cNvPr>
            <p:cNvGrpSpPr/>
            <p:nvPr/>
          </p:nvGrpSpPr>
          <p:grpSpPr>
            <a:xfrm>
              <a:off x="2311761" y="214182"/>
              <a:ext cx="480260" cy="480260"/>
              <a:chOff x="2311761" y="210725"/>
              <a:chExt cx="480260" cy="480260"/>
            </a:xfrm>
          </p:grpSpPr>
          <p:sp>
            <p:nvSpPr>
              <p:cNvPr id="63" name="橢圓 62">
                <a:extLst>
                  <a:ext uri="{FF2B5EF4-FFF2-40B4-BE49-F238E27FC236}">
                    <a16:creationId xmlns:a16="http://schemas.microsoft.com/office/drawing/2014/main" id="{EA1B187E-A755-6443-AEEF-92D28C4EE904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0800000">
                <a:off x="2311761" y="210725"/>
                <a:ext cx="480260" cy="48026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HK" altLang="en-US" sz="13800" dirty="0"/>
              </a:p>
            </p:txBody>
          </p:sp>
          <p:pic>
            <p:nvPicPr>
              <p:cNvPr id="64" name="圖形 63" descr="向右插入號 以實心填滿">
                <a:extLst>
                  <a:ext uri="{FF2B5EF4-FFF2-40B4-BE49-F238E27FC236}">
                    <a16:creationId xmlns:a16="http://schemas.microsoft.com/office/drawing/2014/main" id="{FDA3E9F8-2378-2C46-8A40-CAA52F98A63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p:blipFill>
            <p:spPr>
              <a:xfrm rot="10800000">
                <a:off x="2311761" y="226215"/>
                <a:ext cx="449280" cy="449279"/>
              </a:xfrm>
              <a:prstGeom prst="rect">
                <a:avLst/>
              </a:prstGeom>
            </p:spPr>
          </p:pic>
        </p:grpSp>
        <p:grpSp>
          <p:nvGrpSpPr>
            <p:cNvPr id="60" name="群組 59">
              <a:extLst>
                <a:ext uri="{FF2B5EF4-FFF2-40B4-BE49-F238E27FC236}">
                  <a16:creationId xmlns:a16="http://schemas.microsoft.com/office/drawing/2014/main" id="{878F925A-09CA-9042-B9C9-8AA2F6B52669}"/>
                </a:ext>
              </a:extLst>
            </p:cNvPr>
            <p:cNvGrpSpPr/>
            <p:nvPr/>
          </p:nvGrpSpPr>
          <p:grpSpPr>
            <a:xfrm rot="10800000">
              <a:off x="3058501" y="214182"/>
              <a:ext cx="480260" cy="480260"/>
              <a:chOff x="2311761" y="210725"/>
              <a:chExt cx="480260" cy="480260"/>
            </a:xfrm>
          </p:grpSpPr>
          <p:sp>
            <p:nvSpPr>
              <p:cNvPr id="61" name="橢圓 60">
                <a:extLst>
                  <a:ext uri="{FF2B5EF4-FFF2-40B4-BE49-F238E27FC236}">
                    <a16:creationId xmlns:a16="http://schemas.microsoft.com/office/drawing/2014/main" id="{7B018BCF-57FC-1040-A285-76CD12A063F1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0800000">
                <a:off x="2311761" y="210725"/>
                <a:ext cx="480260" cy="48026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HK" altLang="en-US" sz="13800" dirty="0"/>
              </a:p>
            </p:txBody>
          </p:sp>
          <p:pic>
            <p:nvPicPr>
              <p:cNvPr id="62" name="圖形 61" descr="向右插入號 以實心填滿">
                <a:extLst>
                  <a:ext uri="{FF2B5EF4-FFF2-40B4-BE49-F238E27FC236}">
                    <a16:creationId xmlns:a16="http://schemas.microsoft.com/office/drawing/2014/main" id="{6C2654AC-94D2-3246-AA24-8F06C49E72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/>
              </a:stretch>
            </p:blipFill>
            <p:spPr>
              <a:xfrm rot="10800000">
                <a:off x="2311761" y="226215"/>
                <a:ext cx="449280" cy="449279"/>
              </a:xfrm>
              <a:prstGeom prst="rect">
                <a:avLst/>
              </a:prstGeom>
            </p:spPr>
          </p:pic>
        </p:grpSp>
      </p:grpSp>
      <p:pic>
        <p:nvPicPr>
          <p:cNvPr id="4098" name="Picture 2" descr="KKBOX 2021 本地單曲榜揭曉！ 「樂壇再生記」年輕新勢力啟動音樂大洗牌之年">
            <a:extLst>
              <a:ext uri="{FF2B5EF4-FFF2-40B4-BE49-F238E27FC236}">
                <a16:creationId xmlns:a16="http://schemas.microsoft.com/office/drawing/2014/main" id="{BDF1BEB9-4D2E-7847-9948-095D47AC73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0" r="46790"/>
          <a:stretch/>
        </p:blipFill>
        <p:spPr bwMode="auto">
          <a:xfrm>
            <a:off x="2441329" y="1081422"/>
            <a:ext cx="3123624" cy="3123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8" name="表格 28">
            <a:extLst>
              <a:ext uri="{FF2B5EF4-FFF2-40B4-BE49-F238E27FC236}">
                <a16:creationId xmlns:a16="http://schemas.microsoft.com/office/drawing/2014/main" id="{53830D28-4844-394C-81F7-5547A3A4ED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6445403"/>
              </p:ext>
            </p:extLst>
          </p:nvPr>
        </p:nvGraphicFramePr>
        <p:xfrm>
          <a:off x="5789971" y="1081422"/>
          <a:ext cx="5963898" cy="463857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610456">
                  <a:extLst>
                    <a:ext uri="{9D8B030D-6E8A-4147-A177-3AD203B41FA5}">
                      <a16:colId xmlns:a16="http://schemas.microsoft.com/office/drawing/2014/main" val="2657182112"/>
                    </a:ext>
                  </a:extLst>
                </a:gridCol>
                <a:gridCol w="736353">
                  <a:extLst>
                    <a:ext uri="{9D8B030D-6E8A-4147-A177-3AD203B41FA5}">
                      <a16:colId xmlns:a16="http://schemas.microsoft.com/office/drawing/2014/main" val="1324896772"/>
                    </a:ext>
                  </a:extLst>
                </a:gridCol>
                <a:gridCol w="2219093">
                  <a:extLst>
                    <a:ext uri="{9D8B030D-6E8A-4147-A177-3AD203B41FA5}">
                      <a16:colId xmlns:a16="http://schemas.microsoft.com/office/drawing/2014/main" val="786687591"/>
                    </a:ext>
                  </a:extLst>
                </a:gridCol>
                <a:gridCol w="1605776">
                  <a:extLst>
                    <a:ext uri="{9D8B030D-6E8A-4147-A177-3AD203B41FA5}">
                      <a16:colId xmlns:a16="http://schemas.microsoft.com/office/drawing/2014/main" val="1236320472"/>
                    </a:ext>
                  </a:extLst>
                </a:gridCol>
                <a:gridCol w="792220">
                  <a:extLst>
                    <a:ext uri="{9D8B030D-6E8A-4147-A177-3AD203B41FA5}">
                      <a16:colId xmlns:a16="http://schemas.microsoft.com/office/drawing/2014/main" val="4930792"/>
                    </a:ext>
                  </a:extLst>
                </a:gridCol>
              </a:tblGrid>
              <a:tr h="463857"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altLang="zh-HK" sz="12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HK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zh-HK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HK" sz="1200" dirty="0">
                          <a:solidFill>
                            <a:schemeClr val="tx1"/>
                          </a:solidFill>
                        </a:rPr>
                        <a:t>E</a:t>
                      </a:r>
                      <a:r>
                        <a:rPr lang="zh-HK" altLang="en-US" sz="1200" dirty="0">
                          <a:solidFill>
                            <a:schemeClr val="tx1"/>
                          </a:solidFill>
                        </a:rPr>
                        <a:t>先生 連環不幸事件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HK" sz="1200" dirty="0">
                          <a:solidFill>
                            <a:schemeClr val="tx1"/>
                          </a:solidFill>
                        </a:rPr>
                        <a:t>Edan </a:t>
                      </a:r>
                      <a:r>
                        <a:rPr lang="zh-HK" altLang="en-US" sz="1200" dirty="0">
                          <a:solidFill>
                            <a:schemeClr val="tx1"/>
                          </a:solidFill>
                        </a:rPr>
                        <a:t>呂爵安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HK" sz="1200" dirty="0">
                          <a:solidFill>
                            <a:schemeClr val="tx1"/>
                          </a:solidFill>
                        </a:rPr>
                        <a:t>4:28</a:t>
                      </a:r>
                      <a:endParaRPr lang="zh-HK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9358152"/>
                  </a:ext>
                </a:extLst>
              </a:tr>
              <a:tr h="463857"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altLang="zh-HK" sz="12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HK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zh-HK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HK" sz="1200" dirty="0">
                          <a:solidFill>
                            <a:schemeClr val="tx1"/>
                          </a:solidFill>
                        </a:rPr>
                        <a:t>Dear My Friend,</a:t>
                      </a:r>
                      <a:endParaRPr lang="zh-HK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HK" sz="1200" dirty="0">
                          <a:solidFill>
                            <a:schemeClr val="tx1"/>
                          </a:solidFill>
                        </a:rPr>
                        <a:t>Keung To</a:t>
                      </a:r>
                      <a:endParaRPr lang="zh-HK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HK" sz="1200" dirty="0">
                          <a:solidFill>
                            <a:schemeClr val="tx1"/>
                          </a:solidFill>
                        </a:rPr>
                        <a:t>3:52</a:t>
                      </a:r>
                      <a:endParaRPr lang="zh-HK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4545220"/>
                  </a:ext>
                </a:extLst>
              </a:tr>
              <a:tr h="463857"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altLang="zh-HK" sz="120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HK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zh-HK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zh-HK" altLang="en-US" sz="1200" dirty="0">
                          <a:solidFill>
                            <a:schemeClr val="tx1"/>
                          </a:solidFill>
                        </a:rPr>
                        <a:t>不可愛教主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HK" sz="1200" dirty="0">
                          <a:solidFill>
                            <a:schemeClr val="tx1"/>
                          </a:solidFill>
                        </a:rPr>
                        <a:t>Anson Lo </a:t>
                      </a:r>
                      <a:r>
                        <a:rPr lang="zh-HK" altLang="en-US" sz="1200" dirty="0">
                          <a:solidFill>
                            <a:schemeClr val="tx1"/>
                          </a:solidFill>
                        </a:rPr>
                        <a:t>盧瀚霆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HK" sz="1200" dirty="0">
                          <a:solidFill>
                            <a:schemeClr val="tx1"/>
                          </a:solidFill>
                        </a:rPr>
                        <a:t>3:49</a:t>
                      </a:r>
                      <a:endParaRPr lang="zh-HK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49607069"/>
                  </a:ext>
                </a:extLst>
              </a:tr>
              <a:tr h="463857"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altLang="zh-HK" sz="120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HK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zh-HK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zh-HK" altLang="en-US" sz="1200" dirty="0">
                          <a:solidFill>
                            <a:schemeClr val="tx1"/>
                          </a:solidFill>
                        </a:rPr>
                        <a:t>小諧星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HK" sz="1200" dirty="0">
                          <a:solidFill>
                            <a:schemeClr val="tx1"/>
                          </a:solidFill>
                        </a:rPr>
                        <a:t>Edan </a:t>
                      </a:r>
                      <a:r>
                        <a:rPr lang="zh-HK" altLang="en-US" sz="1200" dirty="0">
                          <a:solidFill>
                            <a:schemeClr val="tx1"/>
                          </a:solidFill>
                        </a:rPr>
                        <a:t>呂爵安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HK" sz="1200" dirty="0">
                          <a:solidFill>
                            <a:schemeClr val="tx1"/>
                          </a:solidFill>
                        </a:rPr>
                        <a:t>4:37</a:t>
                      </a:r>
                      <a:endParaRPr lang="zh-HK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5829180"/>
                  </a:ext>
                </a:extLst>
              </a:tr>
              <a:tr h="463857"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altLang="zh-HK" sz="120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HK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zh-HK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HK" sz="1200" dirty="0">
                          <a:solidFill>
                            <a:schemeClr val="tx1"/>
                          </a:solidFill>
                        </a:rPr>
                        <a:t>Master Class</a:t>
                      </a:r>
                      <a:endParaRPr lang="zh-HK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HK" sz="1200" dirty="0">
                          <a:solidFill>
                            <a:schemeClr val="tx1"/>
                          </a:solidFill>
                        </a:rPr>
                        <a:t>Keung To</a:t>
                      </a:r>
                      <a:endParaRPr lang="zh-HK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HK" sz="1200" dirty="0">
                          <a:solidFill>
                            <a:schemeClr val="tx1"/>
                          </a:solidFill>
                        </a:rPr>
                        <a:t>3:33</a:t>
                      </a:r>
                      <a:endParaRPr lang="zh-HK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6866511"/>
                  </a:ext>
                </a:extLst>
              </a:tr>
              <a:tr h="463857"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altLang="zh-HK" sz="120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HK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zh-HK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zh-HK" altLang="en-US" sz="1200" dirty="0">
                          <a:solidFill>
                            <a:schemeClr val="tx1"/>
                          </a:solidFill>
                        </a:rPr>
                        <a:t>俏郎君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HK" sz="1200" dirty="0" err="1">
                          <a:solidFill>
                            <a:schemeClr val="tx1"/>
                          </a:solidFill>
                        </a:rPr>
                        <a:t>Hins</a:t>
                      </a:r>
                      <a:r>
                        <a:rPr lang="en-US" altLang="zh-HK" sz="1200" dirty="0">
                          <a:solidFill>
                            <a:schemeClr val="tx1"/>
                          </a:solidFill>
                        </a:rPr>
                        <a:t> Cheung</a:t>
                      </a:r>
                      <a:endParaRPr lang="zh-HK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HK" sz="1200" dirty="0">
                          <a:solidFill>
                            <a:schemeClr val="tx1"/>
                          </a:solidFill>
                        </a:rPr>
                        <a:t>4:40</a:t>
                      </a:r>
                      <a:endParaRPr lang="zh-HK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0492238"/>
                  </a:ext>
                </a:extLst>
              </a:tr>
              <a:tr h="463857"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altLang="zh-HK" sz="120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zh-HK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zh-HK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HK" sz="1200" dirty="0">
                          <a:solidFill>
                            <a:schemeClr val="tx1"/>
                          </a:solidFill>
                        </a:rPr>
                        <a:t>DWBF</a:t>
                      </a:r>
                      <a:endParaRPr lang="zh-HK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HK" altLang="en-US" sz="1200" dirty="0">
                          <a:solidFill>
                            <a:schemeClr val="tx1"/>
                          </a:solidFill>
                        </a:rPr>
                        <a:t>陳卓賢 </a:t>
                      </a:r>
                      <a:r>
                        <a:rPr lang="en-US" altLang="zh-HK" sz="1200" dirty="0">
                          <a:solidFill>
                            <a:schemeClr val="tx1"/>
                          </a:solidFill>
                        </a:rPr>
                        <a:t>Ian</a:t>
                      </a:r>
                      <a:endParaRPr kumimoji="1" lang="zh-HK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HK" sz="1200" dirty="0">
                          <a:solidFill>
                            <a:schemeClr val="tx1"/>
                          </a:solidFill>
                        </a:rPr>
                        <a:t>3:18</a:t>
                      </a:r>
                      <a:endParaRPr lang="zh-HK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1658035"/>
                  </a:ext>
                </a:extLst>
              </a:tr>
              <a:tr h="463857"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altLang="zh-HK" sz="120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zh-HK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zh-HK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zh-HK" altLang="en-US" sz="1200" dirty="0">
                          <a:solidFill>
                            <a:schemeClr val="tx1"/>
                          </a:solidFill>
                        </a:rPr>
                        <a:t>反對無效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HK" sz="1200" dirty="0">
                          <a:solidFill>
                            <a:schemeClr val="tx1"/>
                          </a:solidFill>
                        </a:rPr>
                        <a:t>MC </a:t>
                      </a:r>
                      <a:r>
                        <a:rPr lang="zh-HK" altLang="en-US" sz="1200" dirty="0">
                          <a:solidFill>
                            <a:schemeClr val="tx1"/>
                          </a:solidFill>
                        </a:rPr>
                        <a:t>張天賦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HK" sz="1200" dirty="0">
                          <a:solidFill>
                            <a:schemeClr val="tx1"/>
                          </a:solidFill>
                        </a:rPr>
                        <a:t>3:48</a:t>
                      </a:r>
                      <a:endParaRPr lang="zh-HK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1399064"/>
                  </a:ext>
                </a:extLst>
              </a:tr>
              <a:tr h="463857"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altLang="zh-HK" sz="1200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zh-HK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zh-HK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zh-HK" altLang="en-US" sz="1200" dirty="0">
                          <a:solidFill>
                            <a:schemeClr val="tx1"/>
                          </a:solidFill>
                        </a:rPr>
                        <a:t>神隊友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HK" sz="1200" dirty="0">
                          <a:solidFill>
                            <a:schemeClr val="tx1"/>
                          </a:solidFill>
                        </a:rPr>
                        <a:t>Anson Lo </a:t>
                      </a:r>
                      <a:r>
                        <a:rPr lang="zh-HK" altLang="en-US" sz="1200" dirty="0">
                          <a:solidFill>
                            <a:schemeClr val="tx1"/>
                          </a:solidFill>
                        </a:rPr>
                        <a:t>盧瀚霆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HK" sz="1200" dirty="0">
                          <a:solidFill>
                            <a:schemeClr val="tx1"/>
                          </a:solidFill>
                        </a:rPr>
                        <a:t>3:01</a:t>
                      </a:r>
                      <a:endParaRPr lang="zh-HK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9162542"/>
                  </a:ext>
                </a:extLst>
              </a:tr>
              <a:tr h="463857"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altLang="zh-HK" sz="120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HK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zh-HK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HK" sz="1200" dirty="0">
                          <a:solidFill>
                            <a:schemeClr val="tx1"/>
                          </a:solidFill>
                        </a:rPr>
                        <a:t>Warrior</a:t>
                      </a:r>
                      <a:endParaRPr lang="zh-HK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HK" sz="1200" dirty="0">
                          <a:solidFill>
                            <a:schemeClr val="tx1"/>
                          </a:solidFill>
                        </a:rPr>
                        <a:t>MIRROR</a:t>
                      </a:r>
                      <a:endParaRPr lang="zh-HK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HK" sz="1200" dirty="0">
                          <a:solidFill>
                            <a:schemeClr val="tx1"/>
                          </a:solidFill>
                        </a:rPr>
                        <a:t>4:07</a:t>
                      </a:r>
                      <a:endParaRPr lang="zh-HK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61622826"/>
                  </a:ext>
                </a:extLst>
              </a:tr>
            </a:tbl>
          </a:graphicData>
        </a:graphic>
      </p:graphicFrame>
      <p:grpSp>
        <p:nvGrpSpPr>
          <p:cNvPr id="29" name="群組 28">
            <a:extLst>
              <a:ext uri="{FF2B5EF4-FFF2-40B4-BE49-F238E27FC236}">
                <a16:creationId xmlns:a16="http://schemas.microsoft.com/office/drawing/2014/main" id="{1178272E-138D-1144-AA32-B08993E97030}"/>
              </a:ext>
            </a:extLst>
          </p:cNvPr>
          <p:cNvGrpSpPr/>
          <p:nvPr/>
        </p:nvGrpSpPr>
        <p:grpSpPr>
          <a:xfrm>
            <a:off x="6587483" y="1128032"/>
            <a:ext cx="360000" cy="4538286"/>
            <a:chOff x="6587483" y="1112964"/>
            <a:chExt cx="360000" cy="4538286"/>
          </a:xfrm>
        </p:grpSpPr>
        <p:pic>
          <p:nvPicPr>
            <p:cNvPr id="69" name="Picture 2" descr="E先生連環不幸事件-歌詞-Edan 呂爵安-KKBOX">
              <a:extLst>
                <a:ext uri="{FF2B5EF4-FFF2-40B4-BE49-F238E27FC236}">
                  <a16:creationId xmlns:a16="http://schemas.microsoft.com/office/drawing/2014/main" id="{012D2D21-7C5E-834D-B514-998588C4E8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87483" y="1112964"/>
              <a:ext cx="360000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0" name="Picture 10" descr="反對無效-歌詞-MC 張天賦-KKBOX">
              <a:extLst>
                <a:ext uri="{FF2B5EF4-FFF2-40B4-BE49-F238E27FC236}">
                  <a16:creationId xmlns:a16="http://schemas.microsoft.com/office/drawing/2014/main" id="{DFA4DCCB-7689-0D40-8E51-DE43804CBE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87483" y="4362742"/>
              <a:ext cx="360000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4" name="Picture 8" descr="Dear My Friend, - 维基百科，自由的百科全书">
              <a:extLst>
                <a:ext uri="{FF2B5EF4-FFF2-40B4-BE49-F238E27FC236}">
                  <a16:creationId xmlns:a16="http://schemas.microsoft.com/office/drawing/2014/main" id="{CBEB4CEF-B2A7-4840-A9B5-E583F929B5F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87483" y="1577218"/>
              <a:ext cx="360000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6" name="Picture 10" descr="小諧星- 维基百科，自由的百科全书">
              <a:extLst>
                <a:ext uri="{FF2B5EF4-FFF2-40B4-BE49-F238E27FC236}">
                  <a16:creationId xmlns:a16="http://schemas.microsoft.com/office/drawing/2014/main" id="{03C7350C-08FD-3D4B-8E53-B6613BCC83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87483" y="2505726"/>
              <a:ext cx="360000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8" name="Picture 12" descr="Master Class-Lyrics-姜濤(Keung To)-KKBOX">
              <a:extLst>
                <a:ext uri="{FF2B5EF4-FFF2-40B4-BE49-F238E27FC236}">
                  <a16:creationId xmlns:a16="http://schemas.microsoft.com/office/drawing/2014/main" id="{E1639E19-7B60-6E41-AC71-50C05A4A6C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87483" y="2969980"/>
              <a:ext cx="360000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10" name="Picture 14" descr="不可愛教主-歌詞-Anson Lo 盧瀚霆-KKBOX">
              <a:extLst>
                <a:ext uri="{FF2B5EF4-FFF2-40B4-BE49-F238E27FC236}">
                  <a16:creationId xmlns:a16="http://schemas.microsoft.com/office/drawing/2014/main" id="{B8CC716B-F3E2-5149-9F70-CC9C6FB0B3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87483" y="2041472"/>
              <a:ext cx="360000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12" name="Picture 16" descr="俏郎君-歌詞-張敬軒(Hins Cheung)-KKBOX">
              <a:extLst>
                <a:ext uri="{FF2B5EF4-FFF2-40B4-BE49-F238E27FC236}">
                  <a16:creationId xmlns:a16="http://schemas.microsoft.com/office/drawing/2014/main" id="{CD916B24-2275-254F-9821-7FAEEF1196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87483" y="3434234"/>
              <a:ext cx="360000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14" name="Picture 18" descr="DWBF-歌詞-陳卓賢(Ian Chan)-KKBOX">
              <a:extLst>
                <a:ext uri="{FF2B5EF4-FFF2-40B4-BE49-F238E27FC236}">
                  <a16:creationId xmlns:a16="http://schemas.microsoft.com/office/drawing/2014/main" id="{CA5BD2C0-BD2B-D44B-BC12-A8C9EBD2A1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87483" y="3898488"/>
              <a:ext cx="360000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16" name="Picture 20" descr="神隊友-歌詞-Anson Lo 盧瀚霆-KKBOX">
              <a:extLst>
                <a:ext uri="{FF2B5EF4-FFF2-40B4-BE49-F238E27FC236}">
                  <a16:creationId xmlns:a16="http://schemas.microsoft.com/office/drawing/2014/main" id="{1A859DB7-1DB2-A541-BAD6-FB949076F7F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87483" y="4826996"/>
              <a:ext cx="360000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18" name="Picture 22" descr="MIRROR新歌《WARRIOR》3.25推出AK江𤒹生：戰士們準備好上戰場">
              <a:extLst>
                <a:ext uri="{FF2B5EF4-FFF2-40B4-BE49-F238E27FC236}">
                  <a16:creationId xmlns:a16="http://schemas.microsoft.com/office/drawing/2014/main" id="{B42A7F07-937B-E34F-826D-39FBC6967D1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87483" y="5291250"/>
              <a:ext cx="360000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D4514796-D0D4-3546-A306-E8BF0C15CFDD}"/>
              </a:ext>
            </a:extLst>
          </p:cNvPr>
          <p:cNvSpPr txBox="1"/>
          <p:nvPr/>
        </p:nvSpPr>
        <p:spPr>
          <a:xfrm>
            <a:off x="2441329" y="4273556"/>
            <a:ext cx="31236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HK" sz="2400" b="1" spc="30" dirty="0"/>
              <a:t>KKBOX 2021</a:t>
            </a:r>
            <a:r>
              <a:rPr kumimoji="1" lang="zh-HK" altLang="en-US" sz="2400" b="1" spc="30" dirty="0"/>
              <a:t> </a:t>
            </a:r>
            <a:r>
              <a:rPr kumimoji="1" lang="en-US" altLang="zh-HK" sz="2400" b="1" spc="30" dirty="0"/>
              <a:t>HITS</a:t>
            </a:r>
          </a:p>
          <a:p>
            <a:r>
              <a:rPr kumimoji="1" lang="en-US" altLang="zh-HK" sz="1200" spc="30" dirty="0">
                <a:solidFill>
                  <a:schemeClr val="tx1">
                    <a:lumMod val="50000"/>
                  </a:schemeClr>
                </a:solidFill>
              </a:rPr>
              <a:t>Cantopop, 10 songs, 39min 13sec</a:t>
            </a:r>
          </a:p>
        </p:txBody>
      </p:sp>
    </p:spTree>
    <p:extLst>
      <p:ext uri="{BB962C8B-B14F-4D97-AF65-F5344CB8AC3E}">
        <p14:creationId xmlns:p14="http://schemas.microsoft.com/office/powerpoint/2010/main" val="35018931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矩形 150">
            <a:extLst>
              <a:ext uri="{FF2B5EF4-FFF2-40B4-BE49-F238E27FC236}">
                <a16:creationId xmlns:a16="http://schemas.microsoft.com/office/drawing/2014/main" id="{90E5652F-0B86-7B41-9023-1213618B8AB5}"/>
              </a:ext>
            </a:extLst>
          </p:cNvPr>
          <p:cNvSpPr/>
          <p:nvPr/>
        </p:nvSpPr>
        <p:spPr>
          <a:xfrm>
            <a:off x="2062011" y="0"/>
            <a:ext cx="10129989" cy="6096000"/>
          </a:xfrm>
          <a:prstGeom prst="rect">
            <a:avLst/>
          </a:prstGeom>
          <a:gradFill flip="none" rotWithShape="1">
            <a:gsLst>
              <a:gs pos="60000">
                <a:srgbClr val="101C32"/>
              </a:gs>
              <a:gs pos="0">
                <a:schemeClr val="bg1"/>
              </a:gs>
              <a:gs pos="100000">
                <a:schemeClr val="accent1">
                  <a:lumMod val="50000"/>
                </a:schemeClr>
              </a:gs>
            </a:gsLst>
            <a:lin ang="14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HK" altLang="en-US"/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23460C62-335A-DE42-B015-E48F764E2CCA}"/>
              </a:ext>
            </a:extLst>
          </p:cNvPr>
          <p:cNvGrpSpPr/>
          <p:nvPr/>
        </p:nvGrpSpPr>
        <p:grpSpPr>
          <a:xfrm>
            <a:off x="270446" y="959923"/>
            <a:ext cx="1685676" cy="3351192"/>
            <a:chOff x="270446" y="959923"/>
            <a:chExt cx="1685676" cy="3351192"/>
          </a:xfrm>
        </p:grpSpPr>
        <p:grpSp>
          <p:nvGrpSpPr>
            <p:cNvPr id="5" name="群組 4">
              <a:extLst>
                <a:ext uri="{FF2B5EF4-FFF2-40B4-BE49-F238E27FC236}">
                  <a16:creationId xmlns:a16="http://schemas.microsoft.com/office/drawing/2014/main" id="{0E100B84-FBE2-244D-8921-75C5B3F28EF7}"/>
                </a:ext>
              </a:extLst>
            </p:cNvPr>
            <p:cNvGrpSpPr/>
            <p:nvPr/>
          </p:nvGrpSpPr>
          <p:grpSpPr>
            <a:xfrm>
              <a:off x="270446" y="959923"/>
              <a:ext cx="1685676" cy="280800"/>
              <a:chOff x="189420" y="983073"/>
              <a:chExt cx="1680309" cy="278851"/>
            </a:xfrm>
          </p:grpSpPr>
          <p:sp>
            <p:nvSpPr>
              <p:cNvPr id="24" name="矩形 23" descr="Life ring">
                <a:extLst>
                  <a:ext uri="{FF2B5EF4-FFF2-40B4-BE49-F238E27FC236}">
                    <a16:creationId xmlns:a16="http://schemas.microsoft.com/office/drawing/2014/main" id="{694E44B2-F5C9-2D47-B206-BC73D6AB3FB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9420" y="983073"/>
                <a:ext cx="324000" cy="278851"/>
              </a:xfrm>
              <a:prstGeom prst="rect">
                <a:avLst/>
              </a:prstGeom>
              <a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2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25" name="文字方塊 24">
                <a:extLst>
                  <a:ext uri="{FF2B5EF4-FFF2-40B4-BE49-F238E27FC236}">
                    <a16:creationId xmlns:a16="http://schemas.microsoft.com/office/drawing/2014/main" id="{7594AF90-5071-6A48-838D-E94D85CC438C}"/>
                  </a:ext>
                </a:extLst>
              </p:cNvPr>
              <p:cNvSpPr txBox="1"/>
              <p:nvPr/>
            </p:nvSpPr>
            <p:spPr>
              <a:xfrm>
                <a:off x="691217" y="988493"/>
                <a:ext cx="1178512" cy="268011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lvl="0" defTabSz="844550"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altLang="zh-HK" sz="1000" dirty="0">
                    <a:solidFill>
                      <a:schemeClr val="tx1">
                        <a:lumMod val="50000"/>
                      </a:schemeClr>
                    </a:solidFill>
                  </a:rPr>
                  <a:t>What we do with Spotipy</a:t>
                </a:r>
              </a:p>
            </p:txBody>
          </p:sp>
        </p:grpSp>
        <p:grpSp>
          <p:nvGrpSpPr>
            <p:cNvPr id="6" name="群組 5">
              <a:extLst>
                <a:ext uri="{FF2B5EF4-FFF2-40B4-BE49-F238E27FC236}">
                  <a16:creationId xmlns:a16="http://schemas.microsoft.com/office/drawing/2014/main" id="{14DE0CDE-B5C4-164D-950A-4721803EBA72}"/>
                </a:ext>
              </a:extLst>
            </p:cNvPr>
            <p:cNvGrpSpPr/>
            <p:nvPr/>
          </p:nvGrpSpPr>
          <p:grpSpPr>
            <a:xfrm>
              <a:off x="270446" y="1469204"/>
              <a:ext cx="1685676" cy="280800"/>
              <a:chOff x="189420" y="1492354"/>
              <a:chExt cx="1680309" cy="278851"/>
            </a:xfrm>
          </p:grpSpPr>
          <p:sp>
            <p:nvSpPr>
              <p:cNvPr id="22" name="矩形 21" descr="美元">
                <a:extLst>
                  <a:ext uri="{FF2B5EF4-FFF2-40B4-BE49-F238E27FC236}">
                    <a16:creationId xmlns:a16="http://schemas.microsoft.com/office/drawing/2014/main" id="{58784283-E2F9-474D-AA52-B40E11F5445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9420" y="1492354"/>
                <a:ext cx="324000" cy="278851"/>
              </a:xfrm>
              <a:prstGeom prst="rect">
                <a:avLst/>
              </a:prstGeom>
              <a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3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9A5E8F6D-BEEB-4847-AF02-0AE836C275F0}"/>
                  </a:ext>
                </a:extLst>
              </p:cNvPr>
              <p:cNvSpPr txBox="1"/>
              <p:nvPr/>
            </p:nvSpPr>
            <p:spPr>
              <a:xfrm>
                <a:off x="691217" y="1497774"/>
                <a:ext cx="1178512" cy="268011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defTabSz="844550">
                  <a:lnSpc>
                    <a:spcPct val="10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Business</a:t>
                </a:r>
                <a:r>
                  <a:rPr lang="zh-HK" altLang="en-US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 </a:t>
                </a:r>
                <a:r>
                  <a:rPr lang="en-US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value</a:t>
                </a:r>
                <a:r>
                  <a:rPr lang="en-US" altLang="zh-HK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s</a:t>
                </a:r>
                <a:endParaRPr lang="en-US" sz="1000" kern="1200" dirty="0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7" name="群組 6">
              <a:extLst>
                <a:ext uri="{FF2B5EF4-FFF2-40B4-BE49-F238E27FC236}">
                  <a16:creationId xmlns:a16="http://schemas.microsoft.com/office/drawing/2014/main" id="{3B5D0785-0B9B-EB4B-8EA2-8061AE66C980}"/>
                </a:ext>
              </a:extLst>
            </p:cNvPr>
            <p:cNvGrpSpPr/>
            <p:nvPr/>
          </p:nvGrpSpPr>
          <p:grpSpPr>
            <a:xfrm>
              <a:off x="270446" y="1978485"/>
              <a:ext cx="1685676" cy="280800"/>
              <a:chOff x="189420" y="2001635"/>
              <a:chExt cx="1680309" cy="278851"/>
            </a:xfrm>
          </p:grpSpPr>
          <p:sp>
            <p:nvSpPr>
              <p:cNvPr id="20" name="矩形 19" descr="彩虹">
                <a:extLst>
                  <a:ext uri="{FF2B5EF4-FFF2-40B4-BE49-F238E27FC236}">
                    <a16:creationId xmlns:a16="http://schemas.microsoft.com/office/drawing/2014/main" id="{6103FC2C-2A82-C846-8D16-21F5F16467C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9420" y="2001635"/>
                <a:ext cx="324000" cy="278851"/>
              </a:xfrm>
              <a:prstGeom prst="rect">
                <a:avLst/>
              </a:prstGeom>
              <a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4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212BF6DC-A7FD-4B4D-903C-44C401A4B0BA}"/>
                  </a:ext>
                </a:extLst>
              </p:cNvPr>
              <p:cNvSpPr txBox="1"/>
              <p:nvPr/>
            </p:nvSpPr>
            <p:spPr>
              <a:xfrm>
                <a:off x="691217" y="2007055"/>
                <a:ext cx="1178512" cy="268011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defTabSz="844550">
                  <a:lnSpc>
                    <a:spcPct val="10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altLang="zh-HK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Data</a:t>
                </a:r>
                <a:r>
                  <a:rPr lang="zh-HK" altLang="en-US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 </a:t>
                </a:r>
                <a:r>
                  <a:rPr lang="en-US" altLang="zh-HK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collection</a:t>
                </a:r>
                <a:endParaRPr lang="en-US" sz="1000" kern="1200" dirty="0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8" name="群組 7">
              <a:extLst>
                <a:ext uri="{FF2B5EF4-FFF2-40B4-BE49-F238E27FC236}">
                  <a16:creationId xmlns:a16="http://schemas.microsoft.com/office/drawing/2014/main" id="{7C6EA03B-5C3C-514A-99B2-A7D5DB958EEC}"/>
                </a:ext>
              </a:extLst>
            </p:cNvPr>
            <p:cNvGrpSpPr/>
            <p:nvPr/>
          </p:nvGrpSpPr>
          <p:grpSpPr>
            <a:xfrm>
              <a:off x="292378" y="2487766"/>
              <a:ext cx="1641669" cy="280800"/>
              <a:chOff x="219872" y="2510916"/>
              <a:chExt cx="1636442" cy="278851"/>
            </a:xfrm>
          </p:grpSpPr>
          <p:sp>
            <p:nvSpPr>
              <p:cNvPr id="18" name="矩形 17" descr="Mop and bucket">
                <a:extLst>
                  <a:ext uri="{FF2B5EF4-FFF2-40B4-BE49-F238E27FC236}">
                    <a16:creationId xmlns:a16="http://schemas.microsoft.com/office/drawing/2014/main" id="{D4317693-1CAB-8A45-996B-580B414405C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19872" y="2510916"/>
                <a:ext cx="324000" cy="278851"/>
              </a:xfrm>
              <a:prstGeom prst="rect">
                <a:avLst/>
              </a:prstGeom>
              <a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5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589C1E34-87F8-964F-BBF0-0FDBC2A1958E}"/>
                  </a:ext>
                </a:extLst>
              </p:cNvPr>
              <p:cNvSpPr txBox="1"/>
              <p:nvPr/>
            </p:nvSpPr>
            <p:spPr>
              <a:xfrm>
                <a:off x="677802" y="2516336"/>
                <a:ext cx="1178512" cy="268011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defTabSz="844550">
                  <a:lnSpc>
                    <a:spcPct val="10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altLang="zh-HK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Data</a:t>
                </a:r>
                <a:r>
                  <a:rPr lang="zh-HK" altLang="en-US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 </a:t>
                </a:r>
                <a:r>
                  <a:rPr lang="en-US" altLang="zh-HK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processing</a:t>
                </a:r>
                <a:endParaRPr lang="en-US" sz="1000" kern="1200" dirty="0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9" name="群組 8">
              <a:extLst>
                <a:ext uri="{FF2B5EF4-FFF2-40B4-BE49-F238E27FC236}">
                  <a16:creationId xmlns:a16="http://schemas.microsoft.com/office/drawing/2014/main" id="{F9863241-FB52-B247-BBF2-5D3198AFBDB8}"/>
                </a:ext>
              </a:extLst>
            </p:cNvPr>
            <p:cNvGrpSpPr/>
            <p:nvPr/>
          </p:nvGrpSpPr>
          <p:grpSpPr>
            <a:xfrm>
              <a:off x="285672" y="2997047"/>
              <a:ext cx="1655126" cy="280800"/>
              <a:chOff x="219872" y="3020197"/>
              <a:chExt cx="1649857" cy="278851"/>
            </a:xfrm>
          </p:grpSpPr>
          <p:sp>
            <p:nvSpPr>
              <p:cNvPr id="16" name="矩形 15" descr="研究">
                <a:extLst>
                  <a:ext uri="{FF2B5EF4-FFF2-40B4-BE49-F238E27FC236}">
                    <a16:creationId xmlns:a16="http://schemas.microsoft.com/office/drawing/2014/main" id="{388417A2-AA2A-414D-8E47-E53A1859841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19872" y="3020197"/>
                <a:ext cx="324000" cy="278851"/>
              </a:xfrm>
              <a:prstGeom prst="rect">
                <a:avLst/>
              </a:prstGeom>
              <a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6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93307061-29B0-A946-874E-05E861A32D81}"/>
                  </a:ext>
                </a:extLst>
              </p:cNvPr>
              <p:cNvSpPr txBox="1"/>
              <p:nvPr/>
            </p:nvSpPr>
            <p:spPr>
              <a:xfrm>
                <a:off x="691217" y="3025617"/>
                <a:ext cx="1178512" cy="268011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defTabSz="844550">
                  <a:lnSpc>
                    <a:spcPct val="10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altLang="zh-HK" sz="1000" kern="1200" dirty="0">
                    <a:solidFill>
                      <a:schemeClr val="tx1"/>
                    </a:solidFill>
                  </a:rPr>
                  <a:t>Findings</a:t>
                </a:r>
                <a:endParaRPr lang="en-US" sz="1000" kern="12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0" name="群組 9">
              <a:extLst>
                <a:ext uri="{FF2B5EF4-FFF2-40B4-BE49-F238E27FC236}">
                  <a16:creationId xmlns:a16="http://schemas.microsoft.com/office/drawing/2014/main" id="{CD04EB9D-DF0C-B04F-982C-023BB7ED2EA9}"/>
                </a:ext>
              </a:extLst>
            </p:cNvPr>
            <p:cNvGrpSpPr/>
            <p:nvPr/>
          </p:nvGrpSpPr>
          <p:grpSpPr>
            <a:xfrm>
              <a:off x="292378" y="3521033"/>
              <a:ext cx="1641669" cy="280800"/>
              <a:chOff x="219872" y="3544183"/>
              <a:chExt cx="1636442" cy="278851"/>
            </a:xfrm>
          </p:grpSpPr>
          <p:sp>
            <p:nvSpPr>
              <p:cNvPr id="14" name="矩形 13" descr="鞋印">
                <a:extLst>
                  <a:ext uri="{FF2B5EF4-FFF2-40B4-BE49-F238E27FC236}">
                    <a16:creationId xmlns:a16="http://schemas.microsoft.com/office/drawing/2014/main" id="{F1997A46-D7BE-5E44-94F6-DFA3749B932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19872" y="3544183"/>
                <a:ext cx="324000" cy="278851"/>
              </a:xfrm>
              <a:prstGeom prst="rect">
                <a:avLst/>
              </a:prstGeom>
              <a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4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2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D6886C24-2FBB-BB48-B2BD-9A877996A7AF}"/>
                  </a:ext>
                </a:extLst>
              </p:cNvPr>
              <p:cNvSpPr txBox="1"/>
              <p:nvPr/>
            </p:nvSpPr>
            <p:spPr>
              <a:xfrm>
                <a:off x="677802" y="3549603"/>
                <a:ext cx="1178512" cy="268011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defTabSz="844550">
                  <a:lnSpc>
                    <a:spcPct val="10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altLang="zh-HK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Challenges</a:t>
                </a:r>
                <a:r>
                  <a:rPr lang="zh-HK" altLang="en-US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 </a:t>
                </a:r>
                <a:r>
                  <a:rPr lang="en-US" altLang="zh-HK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and</a:t>
                </a:r>
                <a:r>
                  <a:rPr lang="zh-HK" altLang="en-US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 </a:t>
                </a:r>
                <a:r>
                  <a:rPr lang="en-US" altLang="zh-HK" sz="1000" dirty="0">
                    <a:solidFill>
                      <a:schemeClr val="tx1">
                        <a:lumMod val="50000"/>
                      </a:schemeClr>
                    </a:solidFill>
                  </a:rPr>
                  <a:t>next</a:t>
                </a:r>
                <a:r>
                  <a:rPr lang="zh-HK" altLang="en-US" sz="1000" dirty="0">
                    <a:solidFill>
                      <a:schemeClr val="tx1">
                        <a:lumMod val="50000"/>
                      </a:schemeClr>
                    </a:solidFill>
                  </a:rPr>
                  <a:t> </a:t>
                </a:r>
                <a:r>
                  <a:rPr lang="en-US" altLang="zh-HK" sz="1000" dirty="0">
                    <a:solidFill>
                      <a:schemeClr val="tx1">
                        <a:lumMod val="50000"/>
                      </a:schemeClr>
                    </a:solidFill>
                  </a:rPr>
                  <a:t>steps</a:t>
                </a:r>
                <a:endParaRPr lang="en-US" sz="1000" kern="1200" dirty="0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11" name="群組 10">
              <a:extLst>
                <a:ext uri="{FF2B5EF4-FFF2-40B4-BE49-F238E27FC236}">
                  <a16:creationId xmlns:a16="http://schemas.microsoft.com/office/drawing/2014/main" id="{04F65093-404C-C348-9CAF-AD2F173D5F0C}"/>
                </a:ext>
              </a:extLst>
            </p:cNvPr>
            <p:cNvGrpSpPr/>
            <p:nvPr/>
          </p:nvGrpSpPr>
          <p:grpSpPr>
            <a:xfrm>
              <a:off x="292378" y="4030315"/>
              <a:ext cx="1641669" cy="280800"/>
              <a:chOff x="219872" y="4053465"/>
              <a:chExt cx="1636442" cy="278851"/>
            </a:xfrm>
          </p:grpSpPr>
          <p:sp>
            <p:nvSpPr>
              <p:cNvPr id="12" name="矩形 11" descr="星星">
                <a:extLst>
                  <a:ext uri="{FF2B5EF4-FFF2-40B4-BE49-F238E27FC236}">
                    <a16:creationId xmlns:a16="http://schemas.microsoft.com/office/drawing/2014/main" id="{37E4DDC0-5028-2743-BC1B-609FBA4A6D1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19872" y="4053465"/>
                <a:ext cx="324000" cy="278851"/>
              </a:xfrm>
              <a:prstGeom prst="rect">
                <a:avLst/>
              </a:prstGeom>
              <a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6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3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D3A6E90D-843C-ED47-8A36-EDC5BD5D023E}"/>
                  </a:ext>
                </a:extLst>
              </p:cNvPr>
              <p:cNvSpPr txBox="1"/>
              <p:nvPr/>
            </p:nvSpPr>
            <p:spPr>
              <a:xfrm>
                <a:off x="677802" y="4058885"/>
                <a:ext cx="1178512" cy="268011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defTabSz="844550">
                  <a:lnSpc>
                    <a:spcPct val="10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altLang="zh-HK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Conclusion</a:t>
                </a:r>
                <a:endParaRPr lang="en-US" sz="1000" kern="1200" dirty="0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</p:grpSp>
      </p:grpSp>
      <p:pic>
        <p:nvPicPr>
          <p:cNvPr id="26" name="Picture 2" descr="Slicing and Dicing Music Data for Fun and Profit">
            <a:extLst>
              <a:ext uri="{FF2B5EF4-FFF2-40B4-BE49-F238E27FC236}">
                <a16:creationId xmlns:a16="http://schemas.microsoft.com/office/drawing/2014/main" id="{95F0815C-A2D2-FB4F-A07C-04037F34FA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r="12500"/>
          <a:stretch/>
        </p:blipFill>
        <p:spPr bwMode="auto">
          <a:xfrm>
            <a:off x="127992" y="6183096"/>
            <a:ext cx="609941" cy="609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文字方塊 26">
            <a:extLst>
              <a:ext uri="{FF2B5EF4-FFF2-40B4-BE49-F238E27FC236}">
                <a16:creationId xmlns:a16="http://schemas.microsoft.com/office/drawing/2014/main" id="{0F541902-4757-254F-870D-7BA9AC9800A3}"/>
              </a:ext>
            </a:extLst>
          </p:cNvPr>
          <p:cNvSpPr txBox="1"/>
          <p:nvPr/>
        </p:nvSpPr>
        <p:spPr>
          <a:xfrm>
            <a:off x="773846" y="6312439"/>
            <a:ext cx="1283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HK" sz="1000" spc="60" dirty="0">
                <a:latin typeface="Arial" panose="020B0604020202020204" pitchFamily="34" charset="0"/>
                <a:cs typeface="Arial" panose="020B0604020202020204" pitchFamily="34" charset="0"/>
              </a:rPr>
              <a:t>Findings</a:t>
            </a:r>
          </a:p>
          <a:p>
            <a:r>
              <a:rPr kumimoji="1" lang="en-US" altLang="zh-HK" sz="800" spc="60" dirty="0">
                <a:latin typeface="Arial" panose="020B0604020202020204" pitchFamily="34" charset="0"/>
                <a:cs typeface="Arial" panose="020B0604020202020204" pitchFamily="34" charset="0"/>
              </a:rPr>
              <a:t>Leftover</a:t>
            </a:r>
            <a:endParaRPr kumimoji="1" lang="zh-HK" altLang="en-US" sz="800" spc="6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1" name="群組 40">
            <a:extLst>
              <a:ext uri="{FF2B5EF4-FFF2-40B4-BE49-F238E27FC236}">
                <a16:creationId xmlns:a16="http://schemas.microsoft.com/office/drawing/2014/main" id="{27FF1239-DCD4-E24E-B5C2-23ED0731DE75}"/>
              </a:ext>
            </a:extLst>
          </p:cNvPr>
          <p:cNvGrpSpPr/>
          <p:nvPr/>
        </p:nvGrpSpPr>
        <p:grpSpPr>
          <a:xfrm>
            <a:off x="2311761" y="195253"/>
            <a:ext cx="9696927" cy="515947"/>
            <a:chOff x="2311761" y="195253"/>
            <a:chExt cx="9696927" cy="515947"/>
          </a:xfrm>
        </p:grpSpPr>
        <p:grpSp>
          <p:nvGrpSpPr>
            <p:cNvPr id="42" name="群組 41">
              <a:extLst>
                <a:ext uri="{FF2B5EF4-FFF2-40B4-BE49-F238E27FC236}">
                  <a16:creationId xmlns:a16="http://schemas.microsoft.com/office/drawing/2014/main" id="{37377767-772C-9240-AB69-6CEDFDA030B7}"/>
                </a:ext>
              </a:extLst>
            </p:cNvPr>
            <p:cNvGrpSpPr/>
            <p:nvPr/>
          </p:nvGrpSpPr>
          <p:grpSpPr>
            <a:xfrm>
              <a:off x="10396799" y="195253"/>
              <a:ext cx="1611889" cy="515947"/>
              <a:chOff x="170942" y="-3226962"/>
              <a:chExt cx="9021184" cy="2887579"/>
            </a:xfrm>
          </p:grpSpPr>
          <p:sp>
            <p:nvSpPr>
              <p:cNvPr id="49" name="結束點 48">
                <a:extLst>
                  <a:ext uri="{FF2B5EF4-FFF2-40B4-BE49-F238E27FC236}">
                    <a16:creationId xmlns:a16="http://schemas.microsoft.com/office/drawing/2014/main" id="{2196165D-8505-154C-BE09-D56B37362B51}"/>
                  </a:ext>
                </a:extLst>
              </p:cNvPr>
              <p:cNvSpPr/>
              <p:nvPr/>
            </p:nvSpPr>
            <p:spPr>
              <a:xfrm>
                <a:off x="170942" y="-3226962"/>
                <a:ext cx="9021184" cy="2887579"/>
              </a:xfrm>
              <a:prstGeom prst="flowChartTerminator">
                <a:avLst/>
              </a:prstGeom>
              <a:solidFill>
                <a:schemeClr val="bg1">
                  <a:alpha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HK" altLang="en-US" sz="6600" spc="600" dirty="0"/>
              </a:p>
            </p:txBody>
          </p:sp>
          <p:pic>
            <p:nvPicPr>
              <p:cNvPr id="50" name="Picture 4" descr="ViuTV地獄白卡劇】《IT狗》(17) 星期一至五21:30 paypayduck已經成為連登仔嘅起底對象 | LIHKG 討論區">
                <a:extLst>
                  <a:ext uri="{FF2B5EF4-FFF2-40B4-BE49-F238E27FC236}">
                    <a16:creationId xmlns:a16="http://schemas.microsoft.com/office/drawing/2014/main" id="{FD8C7761-736F-DF43-9CE8-5B9F86FABF8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5854" t="9905" r="7484" b="40793"/>
              <a:stretch/>
            </p:blipFill>
            <p:spPr bwMode="auto">
              <a:xfrm>
                <a:off x="326365" y="-3133173"/>
                <a:ext cx="2700000" cy="2700000"/>
              </a:xfrm>
              <a:prstGeom prst="ellips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1" name="文字方塊 50">
                <a:extLst>
                  <a:ext uri="{FF2B5EF4-FFF2-40B4-BE49-F238E27FC236}">
                    <a16:creationId xmlns:a16="http://schemas.microsoft.com/office/drawing/2014/main" id="{5E9ACC7A-0FDE-1141-90D1-4489F3EF1F38}"/>
                  </a:ext>
                </a:extLst>
              </p:cNvPr>
              <p:cNvSpPr txBox="1"/>
              <p:nvPr/>
            </p:nvSpPr>
            <p:spPr>
              <a:xfrm>
                <a:off x="3269316" y="-2506448"/>
                <a:ext cx="5287864" cy="142108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HK" sz="1050" spc="100" dirty="0"/>
                  <a:t>Leftover</a:t>
                </a:r>
                <a:endParaRPr kumimoji="1" lang="zh-HK" altLang="en-US" sz="1050" spc="100" dirty="0"/>
              </a:p>
            </p:txBody>
          </p:sp>
          <p:sp>
            <p:nvSpPr>
              <p:cNvPr id="52" name="三角形 51">
                <a:extLst>
                  <a:ext uri="{FF2B5EF4-FFF2-40B4-BE49-F238E27FC236}">
                    <a16:creationId xmlns:a16="http://schemas.microsoft.com/office/drawing/2014/main" id="{778ECE41-EDC8-1C42-962A-16B0CABF4591}"/>
                  </a:ext>
                </a:extLst>
              </p:cNvPr>
              <p:cNvSpPr/>
              <p:nvPr/>
            </p:nvSpPr>
            <p:spPr>
              <a:xfrm rot="10800000">
                <a:off x="7765992" y="-2124201"/>
                <a:ext cx="791185" cy="682056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HK" altLang="en-US"/>
              </a:p>
            </p:txBody>
          </p:sp>
        </p:grpSp>
        <p:grpSp>
          <p:nvGrpSpPr>
            <p:cNvPr id="43" name="群組 42">
              <a:extLst>
                <a:ext uri="{FF2B5EF4-FFF2-40B4-BE49-F238E27FC236}">
                  <a16:creationId xmlns:a16="http://schemas.microsoft.com/office/drawing/2014/main" id="{A37833B6-A17D-6A43-B682-34118A8FD834}"/>
                </a:ext>
              </a:extLst>
            </p:cNvPr>
            <p:cNvGrpSpPr/>
            <p:nvPr/>
          </p:nvGrpSpPr>
          <p:grpSpPr>
            <a:xfrm>
              <a:off x="2311761" y="214182"/>
              <a:ext cx="480260" cy="480260"/>
              <a:chOff x="2311761" y="210725"/>
              <a:chExt cx="480260" cy="480260"/>
            </a:xfrm>
          </p:grpSpPr>
          <p:sp>
            <p:nvSpPr>
              <p:cNvPr id="47" name="橢圓 46">
                <a:extLst>
                  <a:ext uri="{FF2B5EF4-FFF2-40B4-BE49-F238E27FC236}">
                    <a16:creationId xmlns:a16="http://schemas.microsoft.com/office/drawing/2014/main" id="{7890D8D8-A5FD-CE45-BA99-0D7CED05455F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0800000">
                <a:off x="2311761" y="210725"/>
                <a:ext cx="480260" cy="48026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HK" altLang="en-US" sz="13800" dirty="0"/>
              </a:p>
            </p:txBody>
          </p:sp>
          <p:pic>
            <p:nvPicPr>
              <p:cNvPr id="48" name="圖形 47" descr="向右插入號 以實心填滿">
                <a:extLst>
                  <a:ext uri="{FF2B5EF4-FFF2-40B4-BE49-F238E27FC236}">
                    <a16:creationId xmlns:a16="http://schemas.microsoft.com/office/drawing/2014/main" id="{576B44EB-E496-8D41-A636-525DC23C4E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p:blipFill>
            <p:spPr>
              <a:xfrm rot="10800000">
                <a:off x="2311761" y="226215"/>
                <a:ext cx="449280" cy="449279"/>
              </a:xfrm>
              <a:prstGeom prst="rect">
                <a:avLst/>
              </a:prstGeom>
            </p:spPr>
          </p:pic>
        </p:grpSp>
        <p:grpSp>
          <p:nvGrpSpPr>
            <p:cNvPr id="44" name="群組 43">
              <a:extLst>
                <a:ext uri="{FF2B5EF4-FFF2-40B4-BE49-F238E27FC236}">
                  <a16:creationId xmlns:a16="http://schemas.microsoft.com/office/drawing/2014/main" id="{A9B299C6-590E-AC41-8396-87D5F817AEE3}"/>
                </a:ext>
              </a:extLst>
            </p:cNvPr>
            <p:cNvGrpSpPr/>
            <p:nvPr/>
          </p:nvGrpSpPr>
          <p:grpSpPr>
            <a:xfrm rot="10800000">
              <a:off x="3058501" y="214182"/>
              <a:ext cx="480260" cy="480260"/>
              <a:chOff x="2311761" y="210725"/>
              <a:chExt cx="480260" cy="480260"/>
            </a:xfrm>
          </p:grpSpPr>
          <p:sp>
            <p:nvSpPr>
              <p:cNvPr id="45" name="橢圓 44">
                <a:extLst>
                  <a:ext uri="{FF2B5EF4-FFF2-40B4-BE49-F238E27FC236}">
                    <a16:creationId xmlns:a16="http://schemas.microsoft.com/office/drawing/2014/main" id="{B654D816-2002-434E-908B-2DDD43EC2770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0800000">
                <a:off x="2311761" y="210725"/>
                <a:ext cx="480260" cy="48026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HK" altLang="en-US" sz="13800" dirty="0"/>
              </a:p>
            </p:txBody>
          </p:sp>
          <p:pic>
            <p:nvPicPr>
              <p:cNvPr id="46" name="圖形 45" descr="向右插入號 以實心填滿">
                <a:extLst>
                  <a:ext uri="{FF2B5EF4-FFF2-40B4-BE49-F238E27FC236}">
                    <a16:creationId xmlns:a16="http://schemas.microsoft.com/office/drawing/2014/main" id="{B2C49E3D-9B11-F841-95D2-F6BA38170A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/>
              </a:stretch>
            </p:blipFill>
            <p:spPr>
              <a:xfrm rot="10800000">
                <a:off x="2311761" y="226215"/>
                <a:ext cx="449280" cy="449279"/>
              </a:xfrm>
              <a:prstGeom prst="rect">
                <a:avLst/>
              </a:prstGeom>
            </p:spPr>
          </p:pic>
        </p:grpSp>
      </p:grpSp>
      <p:grpSp>
        <p:nvGrpSpPr>
          <p:cNvPr id="53" name="群組 52">
            <a:extLst>
              <a:ext uri="{FF2B5EF4-FFF2-40B4-BE49-F238E27FC236}">
                <a16:creationId xmlns:a16="http://schemas.microsoft.com/office/drawing/2014/main" id="{3EC3CE46-22D3-A943-B8D0-5B6F956FA223}"/>
              </a:ext>
            </a:extLst>
          </p:cNvPr>
          <p:cNvGrpSpPr/>
          <p:nvPr/>
        </p:nvGrpSpPr>
        <p:grpSpPr>
          <a:xfrm>
            <a:off x="3827950" y="210203"/>
            <a:ext cx="480261" cy="480261"/>
            <a:chOff x="5416952" y="2628166"/>
            <a:chExt cx="2453833" cy="2453833"/>
          </a:xfrm>
        </p:grpSpPr>
        <p:sp>
          <p:nvSpPr>
            <p:cNvPr id="54" name="橢圓 53">
              <a:extLst>
                <a:ext uri="{FF2B5EF4-FFF2-40B4-BE49-F238E27FC236}">
                  <a16:creationId xmlns:a16="http://schemas.microsoft.com/office/drawing/2014/main" id="{88662CD2-77A6-C148-8B63-5C6D70FBDDEC}"/>
                </a:ext>
              </a:extLst>
            </p:cNvPr>
            <p:cNvSpPr/>
            <p:nvPr/>
          </p:nvSpPr>
          <p:spPr>
            <a:xfrm>
              <a:off x="5416952" y="2628166"/>
              <a:ext cx="2453833" cy="2453833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HK" altLang="en-US"/>
            </a:p>
          </p:txBody>
        </p:sp>
        <p:sp>
          <p:nvSpPr>
            <p:cNvPr id="55" name="三角形 54">
              <a:extLst>
                <a:ext uri="{FF2B5EF4-FFF2-40B4-BE49-F238E27FC236}">
                  <a16:creationId xmlns:a16="http://schemas.microsoft.com/office/drawing/2014/main" id="{27D3BFE5-F95D-3B43-93D5-00B978AF8AA9}"/>
                </a:ext>
              </a:extLst>
            </p:cNvPr>
            <p:cNvSpPr/>
            <p:nvPr/>
          </p:nvSpPr>
          <p:spPr>
            <a:xfrm rot="5400000">
              <a:off x="6226436" y="3319872"/>
              <a:ext cx="1241684" cy="1070419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HK" altLang="en-US"/>
            </a:p>
          </p:txBody>
        </p:sp>
      </p:grpSp>
      <p:sp>
        <p:nvSpPr>
          <p:cNvPr id="56" name="文字方塊 55">
            <a:extLst>
              <a:ext uri="{FF2B5EF4-FFF2-40B4-BE49-F238E27FC236}">
                <a16:creationId xmlns:a16="http://schemas.microsoft.com/office/drawing/2014/main" id="{ADAA9789-6515-E847-BACE-20B2047C06E6}"/>
              </a:ext>
            </a:extLst>
          </p:cNvPr>
          <p:cNvSpPr txBox="1"/>
          <p:nvPr/>
        </p:nvSpPr>
        <p:spPr>
          <a:xfrm>
            <a:off x="4387833" y="265667"/>
            <a:ext cx="5685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HK" dirty="0"/>
              <a:t>Findings</a:t>
            </a:r>
            <a:endParaRPr kumimoji="1" lang="zh-HK" altLang="en-US" dirty="0"/>
          </a:p>
        </p:txBody>
      </p:sp>
      <p:grpSp>
        <p:nvGrpSpPr>
          <p:cNvPr id="57" name="群組 56">
            <a:extLst>
              <a:ext uri="{FF2B5EF4-FFF2-40B4-BE49-F238E27FC236}">
                <a16:creationId xmlns:a16="http://schemas.microsoft.com/office/drawing/2014/main" id="{54D3024A-6E4B-474A-AB84-BB0C214810A4}"/>
              </a:ext>
            </a:extLst>
          </p:cNvPr>
          <p:cNvGrpSpPr/>
          <p:nvPr/>
        </p:nvGrpSpPr>
        <p:grpSpPr>
          <a:xfrm>
            <a:off x="2311761" y="192360"/>
            <a:ext cx="9696927" cy="515947"/>
            <a:chOff x="2311761" y="195253"/>
            <a:chExt cx="9696927" cy="515947"/>
          </a:xfrm>
        </p:grpSpPr>
        <p:grpSp>
          <p:nvGrpSpPr>
            <p:cNvPr id="58" name="群組 57">
              <a:extLst>
                <a:ext uri="{FF2B5EF4-FFF2-40B4-BE49-F238E27FC236}">
                  <a16:creationId xmlns:a16="http://schemas.microsoft.com/office/drawing/2014/main" id="{D7EBF89C-6F02-0D4D-B021-96A1F65406D0}"/>
                </a:ext>
              </a:extLst>
            </p:cNvPr>
            <p:cNvGrpSpPr/>
            <p:nvPr/>
          </p:nvGrpSpPr>
          <p:grpSpPr>
            <a:xfrm>
              <a:off x="10396799" y="195253"/>
              <a:ext cx="1611889" cy="515947"/>
              <a:chOff x="170942" y="-3226962"/>
              <a:chExt cx="9021184" cy="2887579"/>
            </a:xfrm>
          </p:grpSpPr>
          <p:sp>
            <p:nvSpPr>
              <p:cNvPr id="65" name="結束點 64">
                <a:extLst>
                  <a:ext uri="{FF2B5EF4-FFF2-40B4-BE49-F238E27FC236}">
                    <a16:creationId xmlns:a16="http://schemas.microsoft.com/office/drawing/2014/main" id="{865C76A9-3E93-8B4E-83AF-DCDC1920B662}"/>
                  </a:ext>
                </a:extLst>
              </p:cNvPr>
              <p:cNvSpPr/>
              <p:nvPr/>
            </p:nvSpPr>
            <p:spPr>
              <a:xfrm>
                <a:off x="170942" y="-3226962"/>
                <a:ext cx="9021184" cy="2887579"/>
              </a:xfrm>
              <a:prstGeom prst="flowChartTerminator">
                <a:avLst/>
              </a:prstGeom>
              <a:solidFill>
                <a:schemeClr val="bg1">
                  <a:alpha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HK" altLang="en-US" sz="6600" spc="600" dirty="0"/>
              </a:p>
            </p:txBody>
          </p:sp>
          <p:pic>
            <p:nvPicPr>
              <p:cNvPr id="66" name="Picture 4" descr="ViuTV地獄白卡劇】《IT狗》(17) 星期一至五21:30 paypayduck已經成為連登仔嘅起底對象 | LIHKG 討論區">
                <a:extLst>
                  <a:ext uri="{FF2B5EF4-FFF2-40B4-BE49-F238E27FC236}">
                    <a16:creationId xmlns:a16="http://schemas.microsoft.com/office/drawing/2014/main" id="{DB38F72C-B6BD-6D40-A2FF-E7AE099C20F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5854" t="9905" r="7484" b="40793"/>
              <a:stretch/>
            </p:blipFill>
            <p:spPr bwMode="auto">
              <a:xfrm>
                <a:off x="326365" y="-3133173"/>
                <a:ext cx="2700000" cy="2700000"/>
              </a:xfrm>
              <a:prstGeom prst="ellips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7" name="文字方塊 66">
                <a:extLst>
                  <a:ext uri="{FF2B5EF4-FFF2-40B4-BE49-F238E27FC236}">
                    <a16:creationId xmlns:a16="http://schemas.microsoft.com/office/drawing/2014/main" id="{ED7AB1F7-BF22-954B-969F-2CD5960758B6}"/>
                  </a:ext>
                </a:extLst>
              </p:cNvPr>
              <p:cNvSpPr txBox="1"/>
              <p:nvPr/>
            </p:nvSpPr>
            <p:spPr>
              <a:xfrm>
                <a:off x="3269316" y="-2506448"/>
                <a:ext cx="5287864" cy="142108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HK" sz="1050" spc="100" dirty="0"/>
                  <a:t>Leftover</a:t>
                </a:r>
                <a:endParaRPr kumimoji="1" lang="zh-HK" altLang="en-US" sz="1050" spc="100" dirty="0"/>
              </a:p>
            </p:txBody>
          </p:sp>
          <p:sp>
            <p:nvSpPr>
              <p:cNvPr id="68" name="三角形 67">
                <a:extLst>
                  <a:ext uri="{FF2B5EF4-FFF2-40B4-BE49-F238E27FC236}">
                    <a16:creationId xmlns:a16="http://schemas.microsoft.com/office/drawing/2014/main" id="{D243F213-E5C4-8849-B319-67A04B59589D}"/>
                  </a:ext>
                </a:extLst>
              </p:cNvPr>
              <p:cNvSpPr/>
              <p:nvPr/>
            </p:nvSpPr>
            <p:spPr>
              <a:xfrm rot="10800000">
                <a:off x="7765992" y="-2124201"/>
                <a:ext cx="791185" cy="682056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HK" altLang="en-US"/>
              </a:p>
            </p:txBody>
          </p:sp>
        </p:grpSp>
        <p:grpSp>
          <p:nvGrpSpPr>
            <p:cNvPr id="59" name="群組 58">
              <a:extLst>
                <a:ext uri="{FF2B5EF4-FFF2-40B4-BE49-F238E27FC236}">
                  <a16:creationId xmlns:a16="http://schemas.microsoft.com/office/drawing/2014/main" id="{333CB829-18F9-E34F-809A-54DAFF0CA26A}"/>
                </a:ext>
              </a:extLst>
            </p:cNvPr>
            <p:cNvGrpSpPr/>
            <p:nvPr/>
          </p:nvGrpSpPr>
          <p:grpSpPr>
            <a:xfrm>
              <a:off x="2311761" y="214182"/>
              <a:ext cx="480260" cy="480260"/>
              <a:chOff x="2311761" y="210725"/>
              <a:chExt cx="480260" cy="480260"/>
            </a:xfrm>
          </p:grpSpPr>
          <p:sp>
            <p:nvSpPr>
              <p:cNvPr id="63" name="橢圓 62">
                <a:extLst>
                  <a:ext uri="{FF2B5EF4-FFF2-40B4-BE49-F238E27FC236}">
                    <a16:creationId xmlns:a16="http://schemas.microsoft.com/office/drawing/2014/main" id="{EA1B187E-A755-6443-AEEF-92D28C4EE904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0800000">
                <a:off x="2311761" y="210725"/>
                <a:ext cx="480260" cy="48026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HK" altLang="en-US" sz="13800" dirty="0"/>
              </a:p>
            </p:txBody>
          </p:sp>
          <p:pic>
            <p:nvPicPr>
              <p:cNvPr id="64" name="圖形 63" descr="向右插入號 以實心填滿">
                <a:extLst>
                  <a:ext uri="{FF2B5EF4-FFF2-40B4-BE49-F238E27FC236}">
                    <a16:creationId xmlns:a16="http://schemas.microsoft.com/office/drawing/2014/main" id="{FDA3E9F8-2378-2C46-8A40-CAA52F98A63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p:blipFill>
            <p:spPr>
              <a:xfrm rot="10800000">
                <a:off x="2311761" y="226215"/>
                <a:ext cx="449280" cy="449279"/>
              </a:xfrm>
              <a:prstGeom prst="rect">
                <a:avLst/>
              </a:prstGeom>
            </p:spPr>
          </p:pic>
        </p:grpSp>
        <p:grpSp>
          <p:nvGrpSpPr>
            <p:cNvPr id="60" name="群組 59">
              <a:extLst>
                <a:ext uri="{FF2B5EF4-FFF2-40B4-BE49-F238E27FC236}">
                  <a16:creationId xmlns:a16="http://schemas.microsoft.com/office/drawing/2014/main" id="{878F925A-09CA-9042-B9C9-8AA2F6B52669}"/>
                </a:ext>
              </a:extLst>
            </p:cNvPr>
            <p:cNvGrpSpPr/>
            <p:nvPr/>
          </p:nvGrpSpPr>
          <p:grpSpPr>
            <a:xfrm rot="10800000">
              <a:off x="3058501" y="214182"/>
              <a:ext cx="480260" cy="480260"/>
              <a:chOff x="2311761" y="210725"/>
              <a:chExt cx="480260" cy="480260"/>
            </a:xfrm>
          </p:grpSpPr>
          <p:sp>
            <p:nvSpPr>
              <p:cNvPr id="61" name="橢圓 60">
                <a:extLst>
                  <a:ext uri="{FF2B5EF4-FFF2-40B4-BE49-F238E27FC236}">
                    <a16:creationId xmlns:a16="http://schemas.microsoft.com/office/drawing/2014/main" id="{7B018BCF-57FC-1040-A285-76CD12A063F1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0800000">
                <a:off x="2311761" y="210725"/>
                <a:ext cx="480260" cy="48026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HK" altLang="en-US" sz="13800" dirty="0"/>
              </a:p>
            </p:txBody>
          </p:sp>
          <p:pic>
            <p:nvPicPr>
              <p:cNvPr id="62" name="圖形 61" descr="向右插入號 以實心填滿">
                <a:extLst>
                  <a:ext uri="{FF2B5EF4-FFF2-40B4-BE49-F238E27FC236}">
                    <a16:creationId xmlns:a16="http://schemas.microsoft.com/office/drawing/2014/main" id="{6C2654AC-94D2-3246-AA24-8F06C49E72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/>
              </a:stretch>
            </p:blipFill>
            <p:spPr>
              <a:xfrm rot="10800000">
                <a:off x="2311761" y="226215"/>
                <a:ext cx="449280" cy="449279"/>
              </a:xfrm>
              <a:prstGeom prst="rect">
                <a:avLst/>
              </a:prstGeom>
            </p:spPr>
          </p:pic>
        </p:grpSp>
      </p:grpSp>
      <p:sp>
        <p:nvSpPr>
          <p:cNvPr id="69" name="文字方塊 68">
            <a:extLst>
              <a:ext uri="{FF2B5EF4-FFF2-40B4-BE49-F238E27FC236}">
                <a16:creationId xmlns:a16="http://schemas.microsoft.com/office/drawing/2014/main" id="{CE15CBC7-1EFD-B242-A74F-3B34DE3F238E}"/>
              </a:ext>
            </a:extLst>
          </p:cNvPr>
          <p:cNvSpPr txBox="1">
            <a:spLocks noChangeAspect="1"/>
          </p:cNvSpPr>
          <p:nvPr/>
        </p:nvSpPr>
        <p:spPr>
          <a:xfrm>
            <a:off x="2565071" y="1036824"/>
            <a:ext cx="9126000" cy="48639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zh-HK" sz="3200" b="1" dirty="0"/>
              <a:t>Cantopop +120% vs 2020, with 71% in 2021</a:t>
            </a:r>
          </a:p>
          <a:p>
            <a:pPr>
              <a:lnSpc>
                <a:spcPct val="200000"/>
              </a:lnSpc>
            </a:pPr>
            <a:r>
              <a:rPr kumimoji="1" lang="en-US" altLang="zh-HK" sz="3200" b="1" dirty="0"/>
              <a:t>Shift value proposition to Cantopop</a:t>
            </a:r>
          </a:p>
          <a:p>
            <a:pPr>
              <a:lnSpc>
                <a:spcPct val="200000"/>
              </a:lnSpc>
            </a:pPr>
            <a:r>
              <a:rPr kumimoji="1" lang="en-US" altLang="zh-HK" sz="3200" b="1" dirty="0"/>
              <a:t>Compare top labels, singers, songs performance across platforms</a:t>
            </a:r>
          </a:p>
          <a:p>
            <a:pPr>
              <a:lnSpc>
                <a:spcPct val="200000"/>
              </a:lnSpc>
            </a:pPr>
            <a:r>
              <a:rPr kumimoji="1" lang="en-US" altLang="zh-HK" sz="3200" b="1" dirty="0"/>
              <a:t>Commercials based on target audience</a:t>
            </a:r>
          </a:p>
        </p:txBody>
      </p:sp>
    </p:spTree>
    <p:extLst>
      <p:ext uri="{BB962C8B-B14F-4D97-AF65-F5344CB8AC3E}">
        <p14:creationId xmlns:p14="http://schemas.microsoft.com/office/powerpoint/2010/main" val="1348947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1000" fill="hold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28CD41"/>
                                      </p:to>
                                    </p:animClr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1000" fill="hold"/>
                                        <p:tgtEl>
                                          <p:spTgt spid="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28CD41"/>
                                      </p:to>
                                    </p:animClr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1000" fill="hold"/>
                                        <p:tgtEl>
                                          <p:spTgt spid="6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28CD41"/>
                                      </p:to>
                                    </p:animClr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1000" fill="hold"/>
                                        <p:tgtEl>
                                          <p:spTgt spid="6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28CD41"/>
                                      </p:to>
                                    </p:animClr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群組 52">
            <a:extLst>
              <a:ext uri="{FF2B5EF4-FFF2-40B4-BE49-F238E27FC236}">
                <a16:creationId xmlns:a16="http://schemas.microsoft.com/office/drawing/2014/main" id="{DC7626F7-C88C-C84E-80B2-64DE7EB140AD}"/>
              </a:ext>
            </a:extLst>
          </p:cNvPr>
          <p:cNvGrpSpPr/>
          <p:nvPr/>
        </p:nvGrpSpPr>
        <p:grpSpPr>
          <a:xfrm>
            <a:off x="270446" y="959923"/>
            <a:ext cx="1685676" cy="3351192"/>
            <a:chOff x="270446" y="959923"/>
            <a:chExt cx="1685676" cy="3351192"/>
          </a:xfrm>
        </p:grpSpPr>
        <p:grpSp>
          <p:nvGrpSpPr>
            <p:cNvPr id="46" name="群組 45">
              <a:extLst>
                <a:ext uri="{FF2B5EF4-FFF2-40B4-BE49-F238E27FC236}">
                  <a16:creationId xmlns:a16="http://schemas.microsoft.com/office/drawing/2014/main" id="{B335FE2B-3D55-F647-BE1B-ABC6E575FF86}"/>
                </a:ext>
              </a:extLst>
            </p:cNvPr>
            <p:cNvGrpSpPr/>
            <p:nvPr/>
          </p:nvGrpSpPr>
          <p:grpSpPr>
            <a:xfrm>
              <a:off x="270446" y="959923"/>
              <a:ext cx="1685676" cy="280800"/>
              <a:chOff x="189420" y="983073"/>
              <a:chExt cx="1680309" cy="278851"/>
            </a:xfrm>
          </p:grpSpPr>
          <p:sp>
            <p:nvSpPr>
              <p:cNvPr id="4" name="矩形 3" descr="Life ring">
                <a:extLst>
                  <a:ext uri="{FF2B5EF4-FFF2-40B4-BE49-F238E27FC236}">
                    <a16:creationId xmlns:a16="http://schemas.microsoft.com/office/drawing/2014/main" id="{25BDA8EB-1805-3049-99C6-7D719A4B0FF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9420" y="983073"/>
                <a:ext cx="324000" cy="278851"/>
              </a:xfrm>
              <a:prstGeom prst="rect">
                <a:avLst/>
              </a:prstGeom>
              <a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2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251744AB-12BA-5D4A-9023-EEEDF7ED4F5D}"/>
                  </a:ext>
                </a:extLst>
              </p:cNvPr>
              <p:cNvSpPr txBox="1"/>
              <p:nvPr/>
            </p:nvSpPr>
            <p:spPr>
              <a:xfrm>
                <a:off x="691217" y="988493"/>
                <a:ext cx="1178512" cy="268011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defTabSz="844550">
                  <a:lnSpc>
                    <a:spcPct val="10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1000" kern="1200" dirty="0">
                    <a:solidFill>
                      <a:schemeClr val="tx1"/>
                    </a:solidFill>
                  </a:rPr>
                  <a:t>What we do with Spotipy</a:t>
                </a:r>
              </a:p>
            </p:txBody>
          </p:sp>
        </p:grpSp>
        <p:grpSp>
          <p:nvGrpSpPr>
            <p:cNvPr id="47" name="群組 46">
              <a:extLst>
                <a:ext uri="{FF2B5EF4-FFF2-40B4-BE49-F238E27FC236}">
                  <a16:creationId xmlns:a16="http://schemas.microsoft.com/office/drawing/2014/main" id="{0AE85F33-D22C-2E49-8346-115C36BE1E0C}"/>
                </a:ext>
              </a:extLst>
            </p:cNvPr>
            <p:cNvGrpSpPr/>
            <p:nvPr/>
          </p:nvGrpSpPr>
          <p:grpSpPr>
            <a:xfrm>
              <a:off x="270446" y="1469204"/>
              <a:ext cx="1685676" cy="280800"/>
              <a:chOff x="189420" y="1492354"/>
              <a:chExt cx="1680309" cy="278851"/>
            </a:xfrm>
          </p:grpSpPr>
          <p:sp>
            <p:nvSpPr>
              <p:cNvPr id="6" name="矩形 5" descr="美元">
                <a:extLst>
                  <a:ext uri="{FF2B5EF4-FFF2-40B4-BE49-F238E27FC236}">
                    <a16:creationId xmlns:a16="http://schemas.microsoft.com/office/drawing/2014/main" id="{B957F02F-FF88-4B40-A6C6-3654CDCA62F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9420" y="1492354"/>
                <a:ext cx="324000" cy="278851"/>
              </a:xfrm>
              <a:prstGeom prst="rect">
                <a:avLst/>
              </a:prstGeom>
              <a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3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39" name="文字方塊 38">
                <a:extLst>
                  <a:ext uri="{FF2B5EF4-FFF2-40B4-BE49-F238E27FC236}">
                    <a16:creationId xmlns:a16="http://schemas.microsoft.com/office/drawing/2014/main" id="{091874B3-DD43-0C4C-9073-C458C67215C3}"/>
                  </a:ext>
                </a:extLst>
              </p:cNvPr>
              <p:cNvSpPr txBox="1"/>
              <p:nvPr/>
            </p:nvSpPr>
            <p:spPr>
              <a:xfrm>
                <a:off x="691217" y="1497774"/>
                <a:ext cx="1178512" cy="268011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defTabSz="844550">
                  <a:lnSpc>
                    <a:spcPct val="10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Business</a:t>
                </a:r>
                <a:r>
                  <a:rPr lang="zh-HK" altLang="en-US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 </a:t>
                </a:r>
                <a:r>
                  <a:rPr lang="en-US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value</a:t>
                </a:r>
                <a:r>
                  <a:rPr lang="en-US" altLang="zh-HK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s</a:t>
                </a:r>
                <a:endParaRPr lang="en-US" sz="1000" kern="1200" dirty="0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48" name="群組 47">
              <a:extLst>
                <a:ext uri="{FF2B5EF4-FFF2-40B4-BE49-F238E27FC236}">
                  <a16:creationId xmlns:a16="http://schemas.microsoft.com/office/drawing/2014/main" id="{0F914865-97D5-D941-A24D-7994538807FD}"/>
                </a:ext>
              </a:extLst>
            </p:cNvPr>
            <p:cNvGrpSpPr/>
            <p:nvPr/>
          </p:nvGrpSpPr>
          <p:grpSpPr>
            <a:xfrm>
              <a:off x="270446" y="1978485"/>
              <a:ext cx="1685676" cy="280800"/>
              <a:chOff x="189420" y="2001635"/>
              <a:chExt cx="1680309" cy="278851"/>
            </a:xfrm>
          </p:grpSpPr>
          <p:sp>
            <p:nvSpPr>
              <p:cNvPr id="8" name="矩形 7" descr="彩虹">
                <a:extLst>
                  <a:ext uri="{FF2B5EF4-FFF2-40B4-BE49-F238E27FC236}">
                    <a16:creationId xmlns:a16="http://schemas.microsoft.com/office/drawing/2014/main" id="{9BC01244-0461-4846-B87D-EE6D31AA6EC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9420" y="2001635"/>
                <a:ext cx="324000" cy="278851"/>
              </a:xfrm>
              <a:prstGeom prst="rect">
                <a:avLst/>
              </a:prstGeom>
              <a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4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40" name="文字方塊 39">
                <a:extLst>
                  <a:ext uri="{FF2B5EF4-FFF2-40B4-BE49-F238E27FC236}">
                    <a16:creationId xmlns:a16="http://schemas.microsoft.com/office/drawing/2014/main" id="{558385E7-1E29-7B43-A389-FB791A05FA9F}"/>
                  </a:ext>
                </a:extLst>
              </p:cNvPr>
              <p:cNvSpPr txBox="1"/>
              <p:nvPr/>
            </p:nvSpPr>
            <p:spPr>
              <a:xfrm>
                <a:off x="691217" y="2007055"/>
                <a:ext cx="1178512" cy="268011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defTabSz="844550">
                  <a:lnSpc>
                    <a:spcPct val="10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altLang="zh-HK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Data</a:t>
                </a:r>
                <a:r>
                  <a:rPr lang="zh-HK" altLang="en-US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 </a:t>
                </a:r>
                <a:r>
                  <a:rPr lang="en-US" altLang="zh-HK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collection</a:t>
                </a:r>
                <a:endParaRPr lang="en-US" sz="1000" kern="1200" dirty="0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49" name="群組 48">
              <a:extLst>
                <a:ext uri="{FF2B5EF4-FFF2-40B4-BE49-F238E27FC236}">
                  <a16:creationId xmlns:a16="http://schemas.microsoft.com/office/drawing/2014/main" id="{0770B7DD-74DF-9B4E-848B-185F6139D9AE}"/>
                </a:ext>
              </a:extLst>
            </p:cNvPr>
            <p:cNvGrpSpPr/>
            <p:nvPr/>
          </p:nvGrpSpPr>
          <p:grpSpPr>
            <a:xfrm>
              <a:off x="292378" y="2487766"/>
              <a:ext cx="1641669" cy="280800"/>
              <a:chOff x="219872" y="2510916"/>
              <a:chExt cx="1636442" cy="278851"/>
            </a:xfrm>
          </p:grpSpPr>
          <p:sp>
            <p:nvSpPr>
              <p:cNvPr id="10" name="矩形 9" descr="Mop and bucket">
                <a:extLst>
                  <a:ext uri="{FF2B5EF4-FFF2-40B4-BE49-F238E27FC236}">
                    <a16:creationId xmlns:a16="http://schemas.microsoft.com/office/drawing/2014/main" id="{06B6FE4E-E99C-B642-8AF7-63385E61580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19872" y="2510916"/>
                <a:ext cx="324000" cy="278851"/>
              </a:xfrm>
              <a:prstGeom prst="rect">
                <a:avLst/>
              </a:prstGeom>
              <a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5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41" name="文字方塊 40">
                <a:extLst>
                  <a:ext uri="{FF2B5EF4-FFF2-40B4-BE49-F238E27FC236}">
                    <a16:creationId xmlns:a16="http://schemas.microsoft.com/office/drawing/2014/main" id="{88E600A2-9B1C-4845-801E-A09541D6D794}"/>
                  </a:ext>
                </a:extLst>
              </p:cNvPr>
              <p:cNvSpPr txBox="1"/>
              <p:nvPr/>
            </p:nvSpPr>
            <p:spPr>
              <a:xfrm>
                <a:off x="677802" y="2516336"/>
                <a:ext cx="1178512" cy="268011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defTabSz="844550">
                  <a:lnSpc>
                    <a:spcPct val="10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altLang="zh-HK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Data</a:t>
                </a:r>
                <a:r>
                  <a:rPr lang="zh-HK" altLang="en-US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 </a:t>
                </a:r>
                <a:r>
                  <a:rPr lang="en-US" altLang="zh-HK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processing</a:t>
                </a:r>
                <a:endParaRPr lang="en-US" sz="1000" kern="1200" dirty="0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50" name="群組 49">
              <a:extLst>
                <a:ext uri="{FF2B5EF4-FFF2-40B4-BE49-F238E27FC236}">
                  <a16:creationId xmlns:a16="http://schemas.microsoft.com/office/drawing/2014/main" id="{F17AB71F-6053-D14C-B84B-E5FDCBE52561}"/>
                </a:ext>
              </a:extLst>
            </p:cNvPr>
            <p:cNvGrpSpPr/>
            <p:nvPr/>
          </p:nvGrpSpPr>
          <p:grpSpPr>
            <a:xfrm>
              <a:off x="285672" y="2997047"/>
              <a:ext cx="1655126" cy="280800"/>
              <a:chOff x="219872" y="3020197"/>
              <a:chExt cx="1649857" cy="278851"/>
            </a:xfrm>
          </p:grpSpPr>
          <p:sp>
            <p:nvSpPr>
              <p:cNvPr id="12" name="矩形 11" descr="研究">
                <a:extLst>
                  <a:ext uri="{FF2B5EF4-FFF2-40B4-BE49-F238E27FC236}">
                    <a16:creationId xmlns:a16="http://schemas.microsoft.com/office/drawing/2014/main" id="{9432F174-5AF6-4B43-AE6B-8B674CE2552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19872" y="3020197"/>
                <a:ext cx="324000" cy="278851"/>
              </a:xfrm>
              <a:prstGeom prst="rect">
                <a:avLst/>
              </a:prstGeom>
              <a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6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42" name="文字方塊 41">
                <a:extLst>
                  <a:ext uri="{FF2B5EF4-FFF2-40B4-BE49-F238E27FC236}">
                    <a16:creationId xmlns:a16="http://schemas.microsoft.com/office/drawing/2014/main" id="{F8751CCB-4473-214B-B502-5386C0946454}"/>
                  </a:ext>
                </a:extLst>
              </p:cNvPr>
              <p:cNvSpPr txBox="1"/>
              <p:nvPr/>
            </p:nvSpPr>
            <p:spPr>
              <a:xfrm>
                <a:off x="691217" y="3025617"/>
                <a:ext cx="1178512" cy="268011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defTabSz="844550">
                  <a:lnSpc>
                    <a:spcPct val="10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altLang="zh-HK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Findings</a:t>
                </a:r>
                <a:endParaRPr lang="en-US" sz="1000" kern="1200" dirty="0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51" name="群組 50">
              <a:extLst>
                <a:ext uri="{FF2B5EF4-FFF2-40B4-BE49-F238E27FC236}">
                  <a16:creationId xmlns:a16="http://schemas.microsoft.com/office/drawing/2014/main" id="{C7427699-EB8B-B948-86DE-385D04052ACB}"/>
                </a:ext>
              </a:extLst>
            </p:cNvPr>
            <p:cNvGrpSpPr/>
            <p:nvPr/>
          </p:nvGrpSpPr>
          <p:grpSpPr>
            <a:xfrm>
              <a:off x="292378" y="3521033"/>
              <a:ext cx="1641669" cy="280800"/>
              <a:chOff x="219872" y="3544183"/>
              <a:chExt cx="1636442" cy="278851"/>
            </a:xfrm>
          </p:grpSpPr>
          <p:sp>
            <p:nvSpPr>
              <p:cNvPr id="14" name="矩形 13" descr="鞋印">
                <a:extLst>
                  <a:ext uri="{FF2B5EF4-FFF2-40B4-BE49-F238E27FC236}">
                    <a16:creationId xmlns:a16="http://schemas.microsoft.com/office/drawing/2014/main" id="{8C7EF5A0-6DE1-0E48-8A38-54B37B26EF6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19872" y="3544183"/>
                <a:ext cx="324000" cy="278851"/>
              </a:xfrm>
              <a:prstGeom prst="rect">
                <a:avLst/>
              </a:prstGeom>
              <a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4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2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43" name="文字方塊 42">
                <a:extLst>
                  <a:ext uri="{FF2B5EF4-FFF2-40B4-BE49-F238E27FC236}">
                    <a16:creationId xmlns:a16="http://schemas.microsoft.com/office/drawing/2014/main" id="{2AB62A14-B312-884E-BB0C-761085F28EA3}"/>
                  </a:ext>
                </a:extLst>
              </p:cNvPr>
              <p:cNvSpPr txBox="1"/>
              <p:nvPr/>
            </p:nvSpPr>
            <p:spPr>
              <a:xfrm>
                <a:off x="677802" y="3549603"/>
                <a:ext cx="1178512" cy="268011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defTabSz="844550">
                  <a:lnSpc>
                    <a:spcPct val="10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altLang="zh-HK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Challenges</a:t>
                </a:r>
                <a:r>
                  <a:rPr lang="zh-HK" altLang="en-US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 </a:t>
                </a:r>
                <a:r>
                  <a:rPr lang="en-US" altLang="zh-HK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and</a:t>
                </a:r>
                <a:r>
                  <a:rPr lang="zh-HK" altLang="en-US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 </a:t>
                </a:r>
                <a:r>
                  <a:rPr lang="en-US" altLang="zh-HK" sz="1000" dirty="0">
                    <a:solidFill>
                      <a:schemeClr val="tx1">
                        <a:lumMod val="50000"/>
                      </a:schemeClr>
                    </a:solidFill>
                  </a:rPr>
                  <a:t>next</a:t>
                </a:r>
                <a:r>
                  <a:rPr lang="zh-HK" altLang="en-US" sz="1000" dirty="0">
                    <a:solidFill>
                      <a:schemeClr val="tx1">
                        <a:lumMod val="50000"/>
                      </a:schemeClr>
                    </a:solidFill>
                  </a:rPr>
                  <a:t> </a:t>
                </a:r>
                <a:r>
                  <a:rPr lang="en-US" altLang="zh-HK" sz="1000" dirty="0">
                    <a:solidFill>
                      <a:schemeClr val="tx1">
                        <a:lumMod val="50000"/>
                      </a:schemeClr>
                    </a:solidFill>
                  </a:rPr>
                  <a:t>steps</a:t>
                </a:r>
                <a:endParaRPr lang="en-US" sz="1000" kern="1200" dirty="0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52" name="群組 51">
              <a:extLst>
                <a:ext uri="{FF2B5EF4-FFF2-40B4-BE49-F238E27FC236}">
                  <a16:creationId xmlns:a16="http://schemas.microsoft.com/office/drawing/2014/main" id="{02D0A484-D3EE-6E4D-803D-A746A031AA80}"/>
                </a:ext>
              </a:extLst>
            </p:cNvPr>
            <p:cNvGrpSpPr/>
            <p:nvPr/>
          </p:nvGrpSpPr>
          <p:grpSpPr>
            <a:xfrm>
              <a:off x="292378" y="4030315"/>
              <a:ext cx="1641669" cy="280800"/>
              <a:chOff x="219872" y="4053465"/>
              <a:chExt cx="1636442" cy="278851"/>
            </a:xfrm>
          </p:grpSpPr>
          <p:sp>
            <p:nvSpPr>
              <p:cNvPr id="16" name="矩形 15" descr="星星">
                <a:extLst>
                  <a:ext uri="{FF2B5EF4-FFF2-40B4-BE49-F238E27FC236}">
                    <a16:creationId xmlns:a16="http://schemas.microsoft.com/office/drawing/2014/main" id="{E1CFF1E5-A7EE-024B-BF9D-B7CC1F60E47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19872" y="4053465"/>
                <a:ext cx="324000" cy="278851"/>
              </a:xfrm>
              <a:prstGeom prst="rect">
                <a:avLst/>
              </a:prstGeom>
              <a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6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3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44" name="文字方塊 43">
                <a:extLst>
                  <a:ext uri="{FF2B5EF4-FFF2-40B4-BE49-F238E27FC236}">
                    <a16:creationId xmlns:a16="http://schemas.microsoft.com/office/drawing/2014/main" id="{305D260E-8C96-DE45-ADC2-4B0C89DDE84C}"/>
                  </a:ext>
                </a:extLst>
              </p:cNvPr>
              <p:cNvSpPr txBox="1"/>
              <p:nvPr/>
            </p:nvSpPr>
            <p:spPr>
              <a:xfrm>
                <a:off x="677802" y="4058885"/>
                <a:ext cx="1178512" cy="268011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defTabSz="844550">
                  <a:lnSpc>
                    <a:spcPct val="10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altLang="zh-HK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Conclusion</a:t>
                </a:r>
                <a:endParaRPr lang="en-US" sz="1000" kern="1200" dirty="0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</p:grpSp>
      </p:grpSp>
      <p:pic>
        <p:nvPicPr>
          <p:cNvPr id="28" name="Picture 2" descr="Slicing and Dicing Music Data for Fun and Profit">
            <a:extLst>
              <a:ext uri="{FF2B5EF4-FFF2-40B4-BE49-F238E27FC236}">
                <a16:creationId xmlns:a16="http://schemas.microsoft.com/office/drawing/2014/main" id="{8DFEFD66-8F82-B348-AF3B-359C910263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r="12500"/>
          <a:stretch/>
        </p:blipFill>
        <p:spPr bwMode="auto">
          <a:xfrm>
            <a:off x="127992" y="6183096"/>
            <a:ext cx="609941" cy="609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文字方塊 28">
            <a:extLst>
              <a:ext uri="{FF2B5EF4-FFF2-40B4-BE49-F238E27FC236}">
                <a16:creationId xmlns:a16="http://schemas.microsoft.com/office/drawing/2014/main" id="{57A99000-A363-C547-B22D-FAC8EEC24A28}"/>
              </a:ext>
            </a:extLst>
          </p:cNvPr>
          <p:cNvSpPr txBox="1"/>
          <p:nvPr/>
        </p:nvSpPr>
        <p:spPr>
          <a:xfrm>
            <a:off x="773847" y="6226456"/>
            <a:ext cx="11822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HK" sz="1000" spc="60" dirty="0">
                <a:latin typeface="Arial" panose="020B0604020202020204" pitchFamily="34" charset="0"/>
                <a:cs typeface="Arial" panose="020B0604020202020204" pitchFamily="34" charset="0"/>
              </a:rPr>
              <a:t>What we do with Spotipy?</a:t>
            </a:r>
          </a:p>
          <a:p>
            <a:r>
              <a:rPr kumimoji="1" lang="en-US" altLang="zh-HK" sz="800" spc="60" dirty="0">
                <a:latin typeface="Arial" panose="020B0604020202020204" pitchFamily="34" charset="0"/>
                <a:cs typeface="Arial" panose="020B0604020202020204" pitchFamily="34" charset="0"/>
              </a:rPr>
              <a:t>Leftover</a:t>
            </a:r>
            <a:endParaRPr kumimoji="1" lang="zh-HK" altLang="en-US" sz="800" spc="6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0" name="群組 29">
            <a:extLst>
              <a:ext uri="{FF2B5EF4-FFF2-40B4-BE49-F238E27FC236}">
                <a16:creationId xmlns:a16="http://schemas.microsoft.com/office/drawing/2014/main" id="{C334093D-3462-EE40-BBC3-26FFAB749D31}"/>
              </a:ext>
            </a:extLst>
          </p:cNvPr>
          <p:cNvGrpSpPr/>
          <p:nvPr/>
        </p:nvGrpSpPr>
        <p:grpSpPr>
          <a:xfrm>
            <a:off x="3827950" y="210203"/>
            <a:ext cx="480261" cy="480261"/>
            <a:chOff x="5416952" y="2628166"/>
            <a:chExt cx="2453833" cy="2453833"/>
          </a:xfrm>
        </p:grpSpPr>
        <p:sp>
          <p:nvSpPr>
            <p:cNvPr id="32" name="橢圓 31">
              <a:extLst>
                <a:ext uri="{FF2B5EF4-FFF2-40B4-BE49-F238E27FC236}">
                  <a16:creationId xmlns:a16="http://schemas.microsoft.com/office/drawing/2014/main" id="{BD00E614-AEAB-714A-B951-4F6FBBB70CC1}"/>
                </a:ext>
              </a:extLst>
            </p:cNvPr>
            <p:cNvSpPr/>
            <p:nvPr/>
          </p:nvSpPr>
          <p:spPr>
            <a:xfrm>
              <a:off x="5416952" y="2628166"/>
              <a:ext cx="2453833" cy="2453833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HK" altLang="en-US"/>
            </a:p>
          </p:txBody>
        </p:sp>
        <p:sp>
          <p:nvSpPr>
            <p:cNvPr id="33" name="三角形 32">
              <a:extLst>
                <a:ext uri="{FF2B5EF4-FFF2-40B4-BE49-F238E27FC236}">
                  <a16:creationId xmlns:a16="http://schemas.microsoft.com/office/drawing/2014/main" id="{F3B9960E-F228-DC47-9F0E-A9936B59B387}"/>
                </a:ext>
              </a:extLst>
            </p:cNvPr>
            <p:cNvSpPr/>
            <p:nvPr/>
          </p:nvSpPr>
          <p:spPr>
            <a:xfrm rot="5400000">
              <a:off x="6226436" y="3319872"/>
              <a:ext cx="1241684" cy="1070419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HK" altLang="en-US"/>
            </a:p>
          </p:txBody>
        </p:sp>
      </p:grp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955ADC98-6C7B-CF4E-B737-9839CDE09FA1}"/>
              </a:ext>
            </a:extLst>
          </p:cNvPr>
          <p:cNvSpPr txBox="1"/>
          <p:nvPr/>
        </p:nvSpPr>
        <p:spPr>
          <a:xfrm>
            <a:off x="4387833" y="265667"/>
            <a:ext cx="5685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HK" dirty="0"/>
              <a:t>What</a:t>
            </a:r>
            <a:r>
              <a:rPr kumimoji="1" lang="zh-HK" altLang="en-US" dirty="0"/>
              <a:t> </a:t>
            </a:r>
            <a:r>
              <a:rPr kumimoji="1" lang="en-US" altLang="zh-HK" dirty="0"/>
              <a:t>we do with Spoti</a:t>
            </a:r>
            <a:r>
              <a:rPr kumimoji="1" lang="en-US" altLang="zh-HK" dirty="0">
                <a:solidFill>
                  <a:srgbClr val="0096FF"/>
                </a:solidFill>
              </a:rPr>
              <a:t>p</a:t>
            </a:r>
            <a:r>
              <a:rPr kumimoji="1" lang="en-US" altLang="zh-HK" dirty="0">
                <a:solidFill>
                  <a:srgbClr val="FFC000"/>
                </a:solidFill>
              </a:rPr>
              <a:t>y</a:t>
            </a:r>
            <a:endParaRPr kumimoji="1" lang="zh-HK" altLang="en-US" dirty="0"/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C3ECFFFD-8094-C34F-A415-4CB5EACBF934}"/>
              </a:ext>
            </a:extLst>
          </p:cNvPr>
          <p:cNvSpPr txBox="1">
            <a:spLocks noChangeAspect="1"/>
          </p:cNvSpPr>
          <p:nvPr/>
        </p:nvSpPr>
        <p:spPr>
          <a:xfrm>
            <a:off x="2565071" y="1040671"/>
            <a:ext cx="9126000" cy="38790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zh-HK" sz="3200" b="1" dirty="0"/>
              <a:t>Hong Kong music industry is dead</a:t>
            </a:r>
          </a:p>
          <a:p>
            <a:pPr>
              <a:lnSpc>
                <a:spcPct val="200000"/>
              </a:lnSpc>
            </a:pPr>
            <a:r>
              <a:rPr kumimoji="1" lang="en-US" altLang="zh-HK" sz="3200" b="1" dirty="0"/>
              <a:t>The</a:t>
            </a:r>
            <a:r>
              <a:rPr kumimoji="1" lang="zh-HK" altLang="en-US" sz="3200" b="1" dirty="0"/>
              <a:t> </a:t>
            </a:r>
            <a:r>
              <a:rPr kumimoji="1" lang="en-US" altLang="zh-HK" sz="3200" b="1" dirty="0"/>
              <a:t>young</a:t>
            </a:r>
            <a:r>
              <a:rPr kumimoji="1" lang="zh-HK" altLang="en-US" sz="3200" b="1" dirty="0"/>
              <a:t> </a:t>
            </a:r>
            <a:r>
              <a:rPr kumimoji="1" lang="en-US" altLang="zh-HK" sz="3200" b="1" dirty="0"/>
              <a:t>have no charisma</a:t>
            </a:r>
          </a:p>
          <a:p>
            <a:pPr>
              <a:lnSpc>
                <a:spcPct val="200000"/>
              </a:lnSpc>
            </a:pPr>
            <a:r>
              <a:rPr kumimoji="1" lang="en-US" altLang="zh-HK" sz="3200" b="1" dirty="0"/>
              <a:t>The new artists could not sing and dance</a:t>
            </a:r>
          </a:p>
          <a:p>
            <a:pPr>
              <a:lnSpc>
                <a:spcPct val="200000"/>
              </a:lnSpc>
            </a:pPr>
            <a:r>
              <a:rPr kumimoji="1" lang="en-US" altLang="zh-HK" sz="3200" b="1" dirty="0"/>
              <a:t>The 80s’ and 90s’ songs are always the best</a:t>
            </a: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779FC65F-E447-C843-9BC5-C4ED66743748}"/>
              </a:ext>
            </a:extLst>
          </p:cNvPr>
          <p:cNvSpPr txBox="1">
            <a:spLocks noChangeAspect="1"/>
          </p:cNvSpPr>
          <p:nvPr/>
        </p:nvSpPr>
        <p:spPr>
          <a:xfrm>
            <a:off x="2565071" y="1040671"/>
            <a:ext cx="9126000" cy="38790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zh-HK" sz="3200" b="1" dirty="0"/>
              <a:t>Limited choices for Canto pop</a:t>
            </a:r>
          </a:p>
          <a:p>
            <a:pPr>
              <a:lnSpc>
                <a:spcPct val="200000"/>
              </a:lnSpc>
            </a:pPr>
            <a:r>
              <a:rPr kumimoji="1" lang="en-US" altLang="zh-HK" sz="3200" b="1" dirty="0"/>
              <a:t>People are forgetful and would switch soon</a:t>
            </a:r>
          </a:p>
          <a:p>
            <a:pPr>
              <a:lnSpc>
                <a:spcPct val="200000"/>
              </a:lnSpc>
            </a:pPr>
            <a:r>
              <a:rPr kumimoji="1" lang="en-US" altLang="zh-HK" sz="3200" b="1" dirty="0"/>
              <a:t>K-pop is </a:t>
            </a:r>
            <a:r>
              <a:rPr kumimoji="1" lang="en-US" altLang="zh-HK" sz="3200" b="1" dirty="0" err="1"/>
              <a:t>wayyyyy</a:t>
            </a:r>
            <a:r>
              <a:rPr kumimoji="1" lang="en-US" altLang="zh-HK" sz="3200" b="1" dirty="0"/>
              <a:t> better</a:t>
            </a:r>
          </a:p>
          <a:p>
            <a:pPr>
              <a:lnSpc>
                <a:spcPct val="200000"/>
              </a:lnSpc>
            </a:pPr>
            <a:r>
              <a:rPr kumimoji="1" lang="en-US" altLang="zh-HK" sz="3200" b="1" dirty="0"/>
              <a:t>Hong Kong music can’t make money</a:t>
            </a:r>
          </a:p>
        </p:txBody>
      </p:sp>
      <p:grpSp>
        <p:nvGrpSpPr>
          <p:cNvPr id="45" name="群組 44">
            <a:extLst>
              <a:ext uri="{FF2B5EF4-FFF2-40B4-BE49-F238E27FC236}">
                <a16:creationId xmlns:a16="http://schemas.microsoft.com/office/drawing/2014/main" id="{C04D25B1-CFA5-B64F-B962-5D27B843D4DA}"/>
              </a:ext>
            </a:extLst>
          </p:cNvPr>
          <p:cNvGrpSpPr/>
          <p:nvPr/>
        </p:nvGrpSpPr>
        <p:grpSpPr>
          <a:xfrm>
            <a:off x="2311761" y="192360"/>
            <a:ext cx="9696927" cy="515947"/>
            <a:chOff x="2311761" y="195253"/>
            <a:chExt cx="9696927" cy="515947"/>
          </a:xfrm>
        </p:grpSpPr>
        <p:grpSp>
          <p:nvGrpSpPr>
            <p:cNvPr id="54" name="群組 53">
              <a:extLst>
                <a:ext uri="{FF2B5EF4-FFF2-40B4-BE49-F238E27FC236}">
                  <a16:creationId xmlns:a16="http://schemas.microsoft.com/office/drawing/2014/main" id="{FD565BDD-3299-4B45-B505-068AB1115626}"/>
                </a:ext>
              </a:extLst>
            </p:cNvPr>
            <p:cNvGrpSpPr/>
            <p:nvPr/>
          </p:nvGrpSpPr>
          <p:grpSpPr>
            <a:xfrm>
              <a:off x="10396799" y="195253"/>
              <a:ext cx="1611889" cy="515947"/>
              <a:chOff x="170942" y="-3226962"/>
              <a:chExt cx="9021184" cy="2887579"/>
            </a:xfrm>
          </p:grpSpPr>
          <p:sp>
            <p:nvSpPr>
              <p:cNvPr id="61" name="結束點 60">
                <a:extLst>
                  <a:ext uri="{FF2B5EF4-FFF2-40B4-BE49-F238E27FC236}">
                    <a16:creationId xmlns:a16="http://schemas.microsoft.com/office/drawing/2014/main" id="{0788C8A7-AA81-764B-AE95-C7D441F4B80C}"/>
                  </a:ext>
                </a:extLst>
              </p:cNvPr>
              <p:cNvSpPr/>
              <p:nvPr/>
            </p:nvSpPr>
            <p:spPr>
              <a:xfrm>
                <a:off x="170942" y="-3226962"/>
                <a:ext cx="9021184" cy="2887579"/>
              </a:xfrm>
              <a:prstGeom prst="flowChartTerminator">
                <a:avLst/>
              </a:prstGeom>
              <a:solidFill>
                <a:schemeClr val="bg1">
                  <a:alpha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HK" altLang="en-US" sz="6600" spc="600" dirty="0"/>
              </a:p>
            </p:txBody>
          </p:sp>
          <p:pic>
            <p:nvPicPr>
              <p:cNvPr id="62" name="Picture 4" descr="ViuTV地獄白卡劇】《IT狗》(17) 星期一至五21:30 paypayduck已經成為連登仔嘅起底對象 | LIHKG 討論區">
                <a:extLst>
                  <a:ext uri="{FF2B5EF4-FFF2-40B4-BE49-F238E27FC236}">
                    <a16:creationId xmlns:a16="http://schemas.microsoft.com/office/drawing/2014/main" id="{89ED367A-CEB4-DB48-9D81-A0B9A5E049F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5854" t="9905" r="7484" b="40793"/>
              <a:stretch/>
            </p:blipFill>
            <p:spPr bwMode="auto">
              <a:xfrm>
                <a:off x="326365" y="-3133173"/>
                <a:ext cx="2700000" cy="2700000"/>
              </a:xfrm>
              <a:prstGeom prst="ellips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3" name="文字方塊 62">
                <a:extLst>
                  <a:ext uri="{FF2B5EF4-FFF2-40B4-BE49-F238E27FC236}">
                    <a16:creationId xmlns:a16="http://schemas.microsoft.com/office/drawing/2014/main" id="{5816B5EF-18EA-FE41-A456-0B06BF4FD691}"/>
                  </a:ext>
                </a:extLst>
              </p:cNvPr>
              <p:cNvSpPr txBox="1"/>
              <p:nvPr/>
            </p:nvSpPr>
            <p:spPr>
              <a:xfrm>
                <a:off x="3269316" y="-2506448"/>
                <a:ext cx="5287864" cy="142108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HK" sz="1050" spc="100" dirty="0"/>
                  <a:t>Leftover</a:t>
                </a:r>
                <a:endParaRPr kumimoji="1" lang="zh-HK" altLang="en-US" sz="1050" spc="100" dirty="0"/>
              </a:p>
            </p:txBody>
          </p:sp>
          <p:sp>
            <p:nvSpPr>
              <p:cNvPr id="64" name="三角形 63">
                <a:extLst>
                  <a:ext uri="{FF2B5EF4-FFF2-40B4-BE49-F238E27FC236}">
                    <a16:creationId xmlns:a16="http://schemas.microsoft.com/office/drawing/2014/main" id="{930DA389-FC91-D748-AE4D-BBEE51109A66}"/>
                  </a:ext>
                </a:extLst>
              </p:cNvPr>
              <p:cNvSpPr/>
              <p:nvPr/>
            </p:nvSpPr>
            <p:spPr>
              <a:xfrm rot="10800000">
                <a:off x="7765992" y="-2124201"/>
                <a:ext cx="791185" cy="682056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HK" altLang="en-US"/>
              </a:p>
            </p:txBody>
          </p:sp>
        </p:grpSp>
        <p:grpSp>
          <p:nvGrpSpPr>
            <p:cNvPr id="55" name="群組 54">
              <a:extLst>
                <a:ext uri="{FF2B5EF4-FFF2-40B4-BE49-F238E27FC236}">
                  <a16:creationId xmlns:a16="http://schemas.microsoft.com/office/drawing/2014/main" id="{20AD8703-B9E7-DF47-B001-F5284385720D}"/>
                </a:ext>
              </a:extLst>
            </p:cNvPr>
            <p:cNvGrpSpPr/>
            <p:nvPr/>
          </p:nvGrpSpPr>
          <p:grpSpPr>
            <a:xfrm>
              <a:off x="2311761" y="214182"/>
              <a:ext cx="480260" cy="480260"/>
              <a:chOff x="2311761" y="210725"/>
              <a:chExt cx="480260" cy="480260"/>
            </a:xfrm>
          </p:grpSpPr>
          <p:sp>
            <p:nvSpPr>
              <p:cNvPr id="59" name="橢圓 58">
                <a:extLst>
                  <a:ext uri="{FF2B5EF4-FFF2-40B4-BE49-F238E27FC236}">
                    <a16:creationId xmlns:a16="http://schemas.microsoft.com/office/drawing/2014/main" id="{F9492941-5EDF-E645-A97B-1E5C40039C3C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0800000">
                <a:off x="2311761" y="210725"/>
                <a:ext cx="480260" cy="48026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HK" altLang="en-US" sz="13800" dirty="0"/>
              </a:p>
            </p:txBody>
          </p:sp>
          <p:pic>
            <p:nvPicPr>
              <p:cNvPr id="60" name="圖形 59" descr="向右插入號 以實心填滿">
                <a:extLst>
                  <a:ext uri="{FF2B5EF4-FFF2-40B4-BE49-F238E27FC236}">
                    <a16:creationId xmlns:a16="http://schemas.microsoft.com/office/drawing/2014/main" id="{E26668C5-82BE-C94C-BC69-DC6B9D2C4E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p:blipFill>
            <p:spPr>
              <a:xfrm rot="10800000">
                <a:off x="2311761" y="226215"/>
                <a:ext cx="449280" cy="449279"/>
              </a:xfrm>
              <a:prstGeom prst="rect">
                <a:avLst/>
              </a:prstGeom>
            </p:spPr>
          </p:pic>
        </p:grpSp>
        <p:grpSp>
          <p:nvGrpSpPr>
            <p:cNvPr id="56" name="群組 55">
              <a:extLst>
                <a:ext uri="{FF2B5EF4-FFF2-40B4-BE49-F238E27FC236}">
                  <a16:creationId xmlns:a16="http://schemas.microsoft.com/office/drawing/2014/main" id="{6FAEF5C5-B489-234B-A700-1DC7EAAC3069}"/>
                </a:ext>
              </a:extLst>
            </p:cNvPr>
            <p:cNvGrpSpPr/>
            <p:nvPr/>
          </p:nvGrpSpPr>
          <p:grpSpPr>
            <a:xfrm rot="10800000">
              <a:off x="3058501" y="214182"/>
              <a:ext cx="480260" cy="480260"/>
              <a:chOff x="2311761" y="210725"/>
              <a:chExt cx="480260" cy="480260"/>
            </a:xfrm>
          </p:grpSpPr>
          <p:sp>
            <p:nvSpPr>
              <p:cNvPr id="57" name="橢圓 56">
                <a:extLst>
                  <a:ext uri="{FF2B5EF4-FFF2-40B4-BE49-F238E27FC236}">
                    <a16:creationId xmlns:a16="http://schemas.microsoft.com/office/drawing/2014/main" id="{32643EE1-C846-DB4B-8C50-2673679825B3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0800000">
                <a:off x="2311761" y="210725"/>
                <a:ext cx="480260" cy="48026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HK" altLang="en-US" sz="13800" dirty="0"/>
              </a:p>
            </p:txBody>
          </p:sp>
          <p:pic>
            <p:nvPicPr>
              <p:cNvPr id="58" name="圖形 57" descr="向右插入號 以實心填滿">
                <a:extLst>
                  <a:ext uri="{FF2B5EF4-FFF2-40B4-BE49-F238E27FC236}">
                    <a16:creationId xmlns:a16="http://schemas.microsoft.com/office/drawing/2014/main" id="{500037AF-D2F8-5C40-B047-75D83DC90B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/>
              </a:stretch>
            </p:blipFill>
            <p:spPr>
              <a:xfrm rot="10800000">
                <a:off x="2311761" y="226215"/>
                <a:ext cx="449280" cy="449279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414674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10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28CD41"/>
                                      </p:to>
                                    </p:animClr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1000" fill="hold"/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28CD41"/>
                                      </p:to>
                                    </p:animClr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1000" fill="hold"/>
                                        <p:tgtEl>
                                          <p:spTgt spid="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28CD41"/>
                                      </p:to>
                                    </p:animClr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1000" fill="hold"/>
                                        <p:tgtEl>
                                          <p:spTgt spid="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28CD41"/>
                                      </p:to>
                                    </p:animClr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6" dur="10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28CD41"/>
                                      </p:to>
                                    </p:animClr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0" dur="1000" fill="hold"/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28CD41"/>
                                      </p:to>
                                    </p:animClr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4" dur="1000" fill="hold"/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28CD41"/>
                                      </p:to>
                                    </p:animClr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8" dur="1000" fill="hold"/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28CD41"/>
                                      </p:to>
                                    </p:animClr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uiExpand="1" build="allAtOnce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3" name="群組 3"/>
          <p:cNvGrpSpPr/>
          <p:nvPr/>
        </p:nvGrpSpPr>
        <p:grpSpPr>
          <a:xfrm>
            <a:off x="270445" y="959923"/>
            <a:ext cx="1685677" cy="3351192"/>
            <a:chOff x="0" y="0"/>
            <a:chExt cx="1685675" cy="3351192"/>
          </a:xfrm>
        </p:grpSpPr>
        <p:grpSp>
          <p:nvGrpSpPr>
            <p:cNvPr id="1284" name="群組 4"/>
            <p:cNvGrpSpPr/>
            <p:nvPr/>
          </p:nvGrpSpPr>
          <p:grpSpPr>
            <a:xfrm>
              <a:off x="-1" y="-1"/>
              <a:ext cx="1685677" cy="280801"/>
              <a:chOff x="0" y="0"/>
              <a:chExt cx="1685675" cy="280800"/>
            </a:xfrm>
          </p:grpSpPr>
          <p:sp>
            <p:nvSpPr>
              <p:cNvPr id="1282" name="矩形 23"/>
              <p:cNvSpPr/>
              <p:nvPr/>
            </p:nvSpPr>
            <p:spPr>
              <a:xfrm>
                <a:off x="-1" y="-1"/>
                <a:ext cx="325035" cy="280802"/>
              </a:xfrm>
              <a:prstGeom prst="rect">
                <a:avLst/>
              </a:prstGeom>
              <a:blipFill rotWithShape="1">
                <a:blip r:embed="rId2"/>
                <a:srcRect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283" name="文字方塊 24"/>
              <p:cNvSpPr txBox="1"/>
              <p:nvPr/>
            </p:nvSpPr>
            <p:spPr>
              <a:xfrm>
                <a:off x="503399" y="2777"/>
                <a:ext cx="1182277" cy="2752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defTabSz="844550">
                  <a:spcBef>
                    <a:spcPts val="400"/>
                  </a:spcBef>
                  <a:defRPr sz="1000">
                    <a:solidFill>
                      <a:srgbClr val="808080"/>
                    </a:solidFill>
                  </a:defRPr>
                </a:lvl1pPr>
              </a:lstStyle>
              <a:p>
                <a:r>
                  <a:t>What we do with Spotipy</a:t>
                </a:r>
              </a:p>
            </p:txBody>
          </p:sp>
        </p:grpSp>
        <p:grpSp>
          <p:nvGrpSpPr>
            <p:cNvPr id="1287" name="群組 5"/>
            <p:cNvGrpSpPr/>
            <p:nvPr/>
          </p:nvGrpSpPr>
          <p:grpSpPr>
            <a:xfrm>
              <a:off x="-1" y="509280"/>
              <a:ext cx="1685677" cy="280801"/>
              <a:chOff x="0" y="0"/>
              <a:chExt cx="1685675" cy="280800"/>
            </a:xfrm>
          </p:grpSpPr>
          <p:sp>
            <p:nvSpPr>
              <p:cNvPr id="1285" name="矩形 21"/>
              <p:cNvSpPr/>
              <p:nvPr/>
            </p:nvSpPr>
            <p:spPr>
              <a:xfrm>
                <a:off x="-1" y="-1"/>
                <a:ext cx="325035" cy="280802"/>
              </a:xfrm>
              <a:prstGeom prst="rect">
                <a:avLst/>
              </a:prstGeom>
              <a:blipFill rotWithShape="1">
                <a:blip r:embed="rId3"/>
                <a:srcRect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286" name="文字方塊 22"/>
              <p:cNvSpPr txBox="1"/>
              <p:nvPr/>
            </p:nvSpPr>
            <p:spPr>
              <a:xfrm>
                <a:off x="503399" y="72627"/>
                <a:ext cx="1182277" cy="1355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defTabSz="844550">
                  <a:spcBef>
                    <a:spcPts val="400"/>
                  </a:spcBef>
                  <a:defRPr sz="1000">
                    <a:solidFill>
                      <a:srgbClr val="808080"/>
                    </a:solidFill>
                  </a:defRPr>
                </a:pPr>
                <a:r>
                  <a:t>Business values</a:t>
                </a:r>
              </a:p>
            </p:txBody>
          </p:sp>
        </p:grpSp>
        <p:grpSp>
          <p:nvGrpSpPr>
            <p:cNvPr id="1290" name="群組 6"/>
            <p:cNvGrpSpPr/>
            <p:nvPr/>
          </p:nvGrpSpPr>
          <p:grpSpPr>
            <a:xfrm>
              <a:off x="-1" y="1018561"/>
              <a:ext cx="1685677" cy="280801"/>
              <a:chOff x="0" y="0"/>
              <a:chExt cx="1685675" cy="280800"/>
            </a:xfrm>
          </p:grpSpPr>
          <p:sp>
            <p:nvSpPr>
              <p:cNvPr id="1288" name="矩形 19"/>
              <p:cNvSpPr/>
              <p:nvPr/>
            </p:nvSpPr>
            <p:spPr>
              <a:xfrm>
                <a:off x="-1" y="-1"/>
                <a:ext cx="325035" cy="280802"/>
              </a:xfrm>
              <a:prstGeom prst="rect">
                <a:avLst/>
              </a:prstGeom>
              <a:blipFill rotWithShape="1">
                <a:blip r:embed="rId4"/>
                <a:srcRect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289" name="文字方塊 20"/>
              <p:cNvSpPr txBox="1"/>
              <p:nvPr/>
            </p:nvSpPr>
            <p:spPr>
              <a:xfrm>
                <a:off x="503399" y="72627"/>
                <a:ext cx="1182277" cy="1355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defTabSz="844550">
                  <a:spcBef>
                    <a:spcPts val="400"/>
                  </a:spcBef>
                  <a:defRPr sz="1000">
                    <a:solidFill>
                      <a:srgbClr val="808080"/>
                    </a:solidFill>
                  </a:defRPr>
                </a:pPr>
                <a:r>
                  <a:t>Data collection</a:t>
                </a:r>
              </a:p>
            </p:txBody>
          </p:sp>
        </p:grpSp>
        <p:grpSp>
          <p:nvGrpSpPr>
            <p:cNvPr id="1293" name="群組 7"/>
            <p:cNvGrpSpPr/>
            <p:nvPr/>
          </p:nvGrpSpPr>
          <p:grpSpPr>
            <a:xfrm>
              <a:off x="21932" y="1527842"/>
              <a:ext cx="1641669" cy="280801"/>
              <a:chOff x="0" y="0"/>
              <a:chExt cx="1641668" cy="280800"/>
            </a:xfrm>
          </p:grpSpPr>
          <p:sp>
            <p:nvSpPr>
              <p:cNvPr id="1291" name="矩形 17"/>
              <p:cNvSpPr/>
              <p:nvPr/>
            </p:nvSpPr>
            <p:spPr>
              <a:xfrm>
                <a:off x="0" y="-1"/>
                <a:ext cx="325035" cy="280802"/>
              </a:xfrm>
              <a:prstGeom prst="rect">
                <a:avLst/>
              </a:prstGeom>
              <a:blipFill rotWithShape="1">
                <a:blip r:embed="rId5"/>
                <a:srcRect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292" name="文字方塊 18"/>
              <p:cNvSpPr txBox="1"/>
              <p:nvPr/>
            </p:nvSpPr>
            <p:spPr>
              <a:xfrm>
                <a:off x="459392" y="72627"/>
                <a:ext cx="1182277" cy="1355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defTabSz="844550">
                  <a:spcBef>
                    <a:spcPts val="400"/>
                  </a:spcBef>
                  <a:defRPr sz="1000">
                    <a:solidFill>
                      <a:srgbClr val="808080"/>
                    </a:solidFill>
                  </a:defRPr>
                </a:pPr>
                <a:r>
                  <a:t>Data processing</a:t>
                </a:r>
              </a:p>
            </p:txBody>
          </p:sp>
        </p:grpSp>
        <p:grpSp>
          <p:nvGrpSpPr>
            <p:cNvPr id="1296" name="群組 8"/>
            <p:cNvGrpSpPr/>
            <p:nvPr/>
          </p:nvGrpSpPr>
          <p:grpSpPr>
            <a:xfrm>
              <a:off x="15225" y="2037123"/>
              <a:ext cx="1655127" cy="280801"/>
              <a:chOff x="0" y="0"/>
              <a:chExt cx="1655125" cy="280800"/>
            </a:xfrm>
          </p:grpSpPr>
          <p:sp>
            <p:nvSpPr>
              <p:cNvPr id="1294" name="矩形 15"/>
              <p:cNvSpPr/>
              <p:nvPr/>
            </p:nvSpPr>
            <p:spPr>
              <a:xfrm>
                <a:off x="-1" y="-1"/>
                <a:ext cx="325035" cy="280802"/>
              </a:xfrm>
              <a:prstGeom prst="rect">
                <a:avLst/>
              </a:prstGeom>
              <a:blipFill rotWithShape="1">
                <a:blip r:embed="rId6"/>
                <a:srcRect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295" name="文字方塊 16"/>
              <p:cNvSpPr txBox="1"/>
              <p:nvPr/>
            </p:nvSpPr>
            <p:spPr>
              <a:xfrm>
                <a:off x="472850" y="72627"/>
                <a:ext cx="1182276" cy="1355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defTabSz="844550">
                  <a:spcBef>
                    <a:spcPts val="400"/>
                  </a:spcBef>
                  <a:defRPr sz="1000">
                    <a:solidFill>
                      <a:srgbClr val="FFFFFF"/>
                    </a:solidFill>
                  </a:defRPr>
                </a:lvl1pPr>
              </a:lstStyle>
              <a:p>
                <a:r>
                  <a:t>Findings</a:t>
                </a:r>
              </a:p>
            </p:txBody>
          </p:sp>
        </p:grpSp>
        <p:grpSp>
          <p:nvGrpSpPr>
            <p:cNvPr id="1299" name="群組 9"/>
            <p:cNvGrpSpPr/>
            <p:nvPr/>
          </p:nvGrpSpPr>
          <p:grpSpPr>
            <a:xfrm>
              <a:off x="21932" y="2561109"/>
              <a:ext cx="1641669" cy="280801"/>
              <a:chOff x="0" y="0"/>
              <a:chExt cx="1641668" cy="280800"/>
            </a:xfrm>
          </p:grpSpPr>
          <p:sp>
            <p:nvSpPr>
              <p:cNvPr id="1297" name="矩形 13"/>
              <p:cNvSpPr/>
              <p:nvPr/>
            </p:nvSpPr>
            <p:spPr>
              <a:xfrm>
                <a:off x="0" y="-1"/>
                <a:ext cx="325035" cy="280802"/>
              </a:xfrm>
              <a:prstGeom prst="rect">
                <a:avLst/>
              </a:prstGeom>
              <a:blipFill rotWithShape="1">
                <a:blip r:embed="rId7"/>
                <a:srcRect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298" name="文字方塊 14"/>
              <p:cNvSpPr txBox="1"/>
              <p:nvPr/>
            </p:nvSpPr>
            <p:spPr>
              <a:xfrm>
                <a:off x="459392" y="2777"/>
                <a:ext cx="1182277" cy="2752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defTabSz="844550">
                  <a:spcBef>
                    <a:spcPts val="400"/>
                  </a:spcBef>
                  <a:defRPr sz="1000">
                    <a:solidFill>
                      <a:srgbClr val="808080"/>
                    </a:solidFill>
                  </a:defRPr>
                </a:pPr>
                <a:r>
                  <a:t>Challenges and next steps</a:t>
                </a:r>
              </a:p>
            </p:txBody>
          </p:sp>
        </p:grpSp>
        <p:grpSp>
          <p:nvGrpSpPr>
            <p:cNvPr id="1302" name="群組 10"/>
            <p:cNvGrpSpPr/>
            <p:nvPr/>
          </p:nvGrpSpPr>
          <p:grpSpPr>
            <a:xfrm>
              <a:off x="21932" y="3070392"/>
              <a:ext cx="1641669" cy="280801"/>
              <a:chOff x="0" y="0"/>
              <a:chExt cx="1641668" cy="280800"/>
            </a:xfrm>
          </p:grpSpPr>
          <p:sp>
            <p:nvSpPr>
              <p:cNvPr id="1300" name="矩形 11"/>
              <p:cNvSpPr/>
              <p:nvPr/>
            </p:nvSpPr>
            <p:spPr>
              <a:xfrm>
                <a:off x="0" y="-1"/>
                <a:ext cx="325035" cy="280802"/>
              </a:xfrm>
              <a:prstGeom prst="rect">
                <a:avLst/>
              </a:prstGeom>
              <a:blipFill rotWithShape="1">
                <a:blip r:embed="rId8"/>
                <a:srcRect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301" name="文字方塊 12"/>
              <p:cNvSpPr txBox="1"/>
              <p:nvPr/>
            </p:nvSpPr>
            <p:spPr>
              <a:xfrm>
                <a:off x="459392" y="72627"/>
                <a:ext cx="1182277" cy="1355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defTabSz="844550">
                  <a:spcBef>
                    <a:spcPts val="400"/>
                  </a:spcBef>
                  <a:defRPr sz="1000">
                    <a:solidFill>
                      <a:srgbClr val="808080"/>
                    </a:solidFill>
                  </a:defRPr>
                </a:lvl1pPr>
              </a:lstStyle>
              <a:p>
                <a:r>
                  <a:t>Conclusion</a:t>
                </a:r>
              </a:p>
            </p:txBody>
          </p:sp>
        </p:grpSp>
      </p:grpSp>
      <p:pic>
        <p:nvPicPr>
          <p:cNvPr id="1304" name="Picture 2" descr="Picture 2"/>
          <p:cNvPicPr>
            <a:picLocks noChangeAspect="1"/>
          </p:cNvPicPr>
          <p:nvPr/>
        </p:nvPicPr>
        <p:blipFill>
          <a:blip r:embed="rId9"/>
          <a:srcRect l="12500" r="12499"/>
          <a:stretch>
            <a:fillRect/>
          </a:stretch>
        </p:blipFill>
        <p:spPr>
          <a:xfrm>
            <a:off x="127991" y="6183095"/>
            <a:ext cx="609943" cy="609942"/>
          </a:xfrm>
          <a:prstGeom prst="rect">
            <a:avLst/>
          </a:prstGeom>
          <a:ln w="12700">
            <a:miter lim="400000"/>
          </a:ln>
        </p:spPr>
      </p:pic>
      <p:sp>
        <p:nvSpPr>
          <p:cNvPr id="1305" name="文字方塊 27"/>
          <p:cNvSpPr txBox="1"/>
          <p:nvPr/>
        </p:nvSpPr>
        <p:spPr>
          <a:xfrm>
            <a:off x="819566" y="6312439"/>
            <a:ext cx="1192113" cy="3421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1000" spc="60">
                <a:solidFill>
                  <a:srgbClr val="FFFFFF"/>
                </a:solidFill>
              </a:defRPr>
            </a:pPr>
            <a:r>
              <a:t>Findings</a:t>
            </a:r>
          </a:p>
          <a:p>
            <a:pPr>
              <a:defRPr sz="800" spc="60">
                <a:solidFill>
                  <a:srgbClr val="FFFFFF"/>
                </a:solidFill>
              </a:defRPr>
            </a:pPr>
            <a:r>
              <a:t>Leftover</a:t>
            </a:r>
          </a:p>
        </p:txBody>
      </p:sp>
      <p:grpSp>
        <p:nvGrpSpPr>
          <p:cNvPr id="1317" name="群組 28"/>
          <p:cNvGrpSpPr/>
          <p:nvPr/>
        </p:nvGrpSpPr>
        <p:grpSpPr>
          <a:xfrm>
            <a:off x="2311760" y="195251"/>
            <a:ext cx="9696929" cy="515951"/>
            <a:chOff x="0" y="-1"/>
            <a:chExt cx="9696927" cy="515949"/>
          </a:xfrm>
        </p:grpSpPr>
        <p:grpSp>
          <p:nvGrpSpPr>
            <p:cNvPr id="1310" name="群組 29"/>
            <p:cNvGrpSpPr/>
            <p:nvPr/>
          </p:nvGrpSpPr>
          <p:grpSpPr>
            <a:xfrm>
              <a:off x="8085038" y="-2"/>
              <a:ext cx="1611890" cy="515951"/>
              <a:chOff x="0" y="-1"/>
              <a:chExt cx="1611889" cy="515949"/>
            </a:xfrm>
          </p:grpSpPr>
          <p:sp>
            <p:nvSpPr>
              <p:cNvPr id="1306" name="結束點 36"/>
              <p:cNvSpPr/>
              <p:nvPr/>
            </p:nvSpPr>
            <p:spPr>
              <a:xfrm>
                <a:off x="-1" y="-2"/>
                <a:ext cx="1611890" cy="51595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600" y="0"/>
                    </a:moveTo>
                    <a:lnTo>
                      <a:pt x="18000" y="0"/>
                    </a:lnTo>
                    <a:cubicBezTo>
                      <a:pt x="19988" y="0"/>
                      <a:pt x="21600" y="4835"/>
                      <a:pt x="21600" y="10800"/>
                    </a:cubicBezTo>
                    <a:cubicBezTo>
                      <a:pt x="21600" y="16765"/>
                      <a:pt x="19988" y="21600"/>
                      <a:pt x="18000" y="21600"/>
                    </a:cubicBezTo>
                    <a:lnTo>
                      <a:pt x="3600" y="21600"/>
                    </a:lnTo>
                    <a:cubicBezTo>
                      <a:pt x="1612" y="21600"/>
                      <a:pt x="0" y="16765"/>
                      <a:pt x="0" y="10800"/>
                    </a:cubicBezTo>
                    <a:cubicBezTo>
                      <a:pt x="0" y="4835"/>
                      <a:pt x="1612" y="0"/>
                      <a:pt x="3600" y="0"/>
                    </a:cubicBezTo>
                    <a:close/>
                  </a:path>
                </a:pathLst>
              </a:custGeom>
              <a:solidFill>
                <a:srgbClr val="000000">
                  <a:alpha val="7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6600" spc="6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pic>
            <p:nvPicPr>
              <p:cNvPr id="1307" name="Picture 4" descr="Picture 4"/>
              <p:cNvPicPr>
                <a:picLocks noChangeAspect="1"/>
              </p:cNvPicPr>
              <p:nvPr/>
            </p:nvPicPr>
            <p:blipFill>
              <a:blip r:embed="rId10"/>
              <a:srcRect l="25854" t="9905" r="7460" b="40775"/>
              <a:stretch>
                <a:fillRect/>
              </a:stretch>
            </p:blipFill>
            <p:spPr>
              <a:xfrm>
                <a:off x="27770" y="16758"/>
                <a:ext cx="482601" cy="4826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4837" y="0"/>
                      <a:pt x="0" y="4837"/>
                      <a:pt x="0" y="10800"/>
                    </a:cubicBezTo>
                    <a:cubicBezTo>
                      <a:pt x="0" y="16763"/>
                      <a:pt x="4837" y="21600"/>
                      <a:pt x="10800" y="21600"/>
                    </a:cubicBezTo>
                    <a:cubicBezTo>
                      <a:pt x="16763" y="21600"/>
                      <a:pt x="21600" y="16763"/>
                      <a:pt x="21600" y="10800"/>
                    </a:cubicBezTo>
                    <a:cubicBezTo>
                      <a:pt x="21600" y="4837"/>
                      <a:pt x="16763" y="0"/>
                      <a:pt x="10800" y="0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sp>
            <p:nvSpPr>
              <p:cNvPr id="1308" name="文字方塊 38"/>
              <p:cNvSpPr txBox="1"/>
              <p:nvPr/>
            </p:nvSpPr>
            <p:spPr>
              <a:xfrm>
                <a:off x="599331" y="128740"/>
                <a:ext cx="853387" cy="22698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defRPr sz="1000" spc="100">
                    <a:solidFill>
                      <a:srgbClr val="FFFFFF"/>
                    </a:solidFill>
                  </a:defRPr>
                </a:lvl1pPr>
              </a:lstStyle>
              <a:p>
                <a:r>
                  <a:t>Leftover</a:t>
                </a:r>
              </a:p>
            </p:txBody>
          </p:sp>
          <p:sp>
            <p:nvSpPr>
              <p:cNvPr id="1309" name="三角形 39"/>
              <p:cNvSpPr/>
              <p:nvPr/>
            </p:nvSpPr>
            <p:spPr>
              <a:xfrm rot="10800000">
                <a:off x="1357070" y="197039"/>
                <a:ext cx="141368" cy="121869"/>
              </a:xfrm>
              <a:prstGeom prst="triangl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grpSp>
          <p:nvGrpSpPr>
            <p:cNvPr id="1313" name="群組 30"/>
            <p:cNvGrpSpPr/>
            <p:nvPr/>
          </p:nvGrpSpPr>
          <p:grpSpPr>
            <a:xfrm>
              <a:off x="-1" y="18928"/>
              <a:ext cx="480261" cy="480262"/>
              <a:chOff x="0" y="0"/>
              <a:chExt cx="480260" cy="480260"/>
            </a:xfrm>
          </p:grpSpPr>
          <p:sp>
            <p:nvSpPr>
              <p:cNvPr id="1311" name="橢圓 34"/>
              <p:cNvSpPr/>
              <p:nvPr/>
            </p:nvSpPr>
            <p:spPr>
              <a:xfrm rot="10800000">
                <a:off x="0" y="0"/>
                <a:ext cx="480261" cy="480261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138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pic>
            <p:nvPicPr>
              <p:cNvPr id="1312" name="圖形 35" descr="圖形 35"/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 rot="10800000">
                <a:off x="0" y="15490"/>
                <a:ext cx="449281" cy="44928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1316" name="群組 31"/>
            <p:cNvGrpSpPr/>
            <p:nvPr/>
          </p:nvGrpSpPr>
          <p:grpSpPr>
            <a:xfrm>
              <a:off x="746739" y="18928"/>
              <a:ext cx="480261" cy="480261"/>
              <a:chOff x="0" y="0"/>
              <a:chExt cx="480260" cy="480260"/>
            </a:xfrm>
          </p:grpSpPr>
          <p:sp>
            <p:nvSpPr>
              <p:cNvPr id="1314" name="橢圓 32"/>
              <p:cNvSpPr/>
              <p:nvPr/>
            </p:nvSpPr>
            <p:spPr>
              <a:xfrm>
                <a:off x="0" y="0"/>
                <a:ext cx="480261" cy="480261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138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pic>
            <p:nvPicPr>
              <p:cNvPr id="1315" name="圖形 33" descr="圖形 33"/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0980" y="15491"/>
                <a:ext cx="449281" cy="44928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grpSp>
        <p:nvGrpSpPr>
          <p:cNvPr id="1320" name="群組 40"/>
          <p:cNvGrpSpPr/>
          <p:nvPr/>
        </p:nvGrpSpPr>
        <p:grpSpPr>
          <a:xfrm>
            <a:off x="3827950" y="210202"/>
            <a:ext cx="480263" cy="480263"/>
            <a:chOff x="0" y="0"/>
            <a:chExt cx="480262" cy="480262"/>
          </a:xfrm>
        </p:grpSpPr>
        <p:sp>
          <p:nvSpPr>
            <p:cNvPr id="1318" name="橢圓 41"/>
            <p:cNvSpPr/>
            <p:nvPr/>
          </p:nvSpPr>
          <p:spPr>
            <a:xfrm>
              <a:off x="-1" y="-1"/>
              <a:ext cx="480264" cy="480264"/>
            </a:xfrm>
            <a:prstGeom prst="ellipse">
              <a:avLst/>
            </a:prstGeom>
            <a:solidFill>
              <a:srgbClr val="00B05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319" name="三角形 42"/>
            <p:cNvSpPr/>
            <p:nvPr/>
          </p:nvSpPr>
          <p:spPr>
            <a:xfrm rot="5400000">
              <a:off x="158431" y="135379"/>
              <a:ext cx="243021" cy="209502"/>
            </a:xfrm>
            <a:prstGeom prst="triangl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1321" name="文字方塊 43"/>
          <p:cNvSpPr txBox="1"/>
          <p:nvPr/>
        </p:nvSpPr>
        <p:spPr>
          <a:xfrm>
            <a:off x="4433553" y="277711"/>
            <a:ext cx="5594508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Findings</a:t>
            </a:r>
          </a:p>
        </p:txBody>
      </p:sp>
      <p:grpSp>
        <p:nvGrpSpPr>
          <p:cNvPr id="1333" name="群組 44"/>
          <p:cNvGrpSpPr/>
          <p:nvPr/>
        </p:nvGrpSpPr>
        <p:grpSpPr>
          <a:xfrm>
            <a:off x="2311760" y="192358"/>
            <a:ext cx="9696929" cy="515951"/>
            <a:chOff x="0" y="-1"/>
            <a:chExt cx="9696927" cy="515949"/>
          </a:xfrm>
        </p:grpSpPr>
        <p:grpSp>
          <p:nvGrpSpPr>
            <p:cNvPr id="1326" name="群組 45"/>
            <p:cNvGrpSpPr/>
            <p:nvPr/>
          </p:nvGrpSpPr>
          <p:grpSpPr>
            <a:xfrm>
              <a:off x="8085038" y="-2"/>
              <a:ext cx="1611890" cy="515951"/>
              <a:chOff x="0" y="-1"/>
              <a:chExt cx="1611889" cy="515949"/>
            </a:xfrm>
          </p:grpSpPr>
          <p:sp>
            <p:nvSpPr>
              <p:cNvPr id="1322" name="結束點 52"/>
              <p:cNvSpPr/>
              <p:nvPr/>
            </p:nvSpPr>
            <p:spPr>
              <a:xfrm>
                <a:off x="-1" y="-2"/>
                <a:ext cx="1611890" cy="51595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600" y="0"/>
                    </a:moveTo>
                    <a:lnTo>
                      <a:pt x="18000" y="0"/>
                    </a:lnTo>
                    <a:cubicBezTo>
                      <a:pt x="19988" y="0"/>
                      <a:pt x="21600" y="4835"/>
                      <a:pt x="21600" y="10800"/>
                    </a:cubicBezTo>
                    <a:cubicBezTo>
                      <a:pt x="21600" y="16765"/>
                      <a:pt x="19988" y="21600"/>
                      <a:pt x="18000" y="21600"/>
                    </a:cubicBezTo>
                    <a:lnTo>
                      <a:pt x="3600" y="21600"/>
                    </a:lnTo>
                    <a:cubicBezTo>
                      <a:pt x="1612" y="21600"/>
                      <a:pt x="0" y="16765"/>
                      <a:pt x="0" y="10800"/>
                    </a:cubicBezTo>
                    <a:cubicBezTo>
                      <a:pt x="0" y="4835"/>
                      <a:pt x="1612" y="0"/>
                      <a:pt x="3600" y="0"/>
                    </a:cubicBezTo>
                    <a:close/>
                  </a:path>
                </a:pathLst>
              </a:custGeom>
              <a:solidFill>
                <a:srgbClr val="000000">
                  <a:alpha val="7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6600" spc="6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pic>
            <p:nvPicPr>
              <p:cNvPr id="1323" name="Picture 4" descr="Picture 4"/>
              <p:cNvPicPr>
                <a:picLocks noChangeAspect="1"/>
              </p:cNvPicPr>
              <p:nvPr/>
            </p:nvPicPr>
            <p:blipFill>
              <a:blip r:embed="rId10"/>
              <a:srcRect l="25854" t="9905" r="7460" b="40775"/>
              <a:stretch>
                <a:fillRect/>
              </a:stretch>
            </p:blipFill>
            <p:spPr>
              <a:xfrm>
                <a:off x="27770" y="16758"/>
                <a:ext cx="482601" cy="4826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4837" y="0"/>
                      <a:pt x="0" y="4837"/>
                      <a:pt x="0" y="10800"/>
                    </a:cubicBezTo>
                    <a:cubicBezTo>
                      <a:pt x="0" y="16763"/>
                      <a:pt x="4837" y="21600"/>
                      <a:pt x="10800" y="21600"/>
                    </a:cubicBezTo>
                    <a:cubicBezTo>
                      <a:pt x="16763" y="21600"/>
                      <a:pt x="21600" y="16763"/>
                      <a:pt x="21600" y="10800"/>
                    </a:cubicBezTo>
                    <a:cubicBezTo>
                      <a:pt x="21600" y="4837"/>
                      <a:pt x="16763" y="0"/>
                      <a:pt x="10800" y="0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sp>
            <p:nvSpPr>
              <p:cNvPr id="1324" name="文字方塊 54"/>
              <p:cNvSpPr txBox="1"/>
              <p:nvPr/>
            </p:nvSpPr>
            <p:spPr>
              <a:xfrm>
                <a:off x="599331" y="128740"/>
                <a:ext cx="853387" cy="22698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defRPr sz="1000" spc="100">
                    <a:solidFill>
                      <a:srgbClr val="FFFFFF"/>
                    </a:solidFill>
                  </a:defRPr>
                </a:lvl1pPr>
              </a:lstStyle>
              <a:p>
                <a:r>
                  <a:t>Leftover</a:t>
                </a:r>
              </a:p>
            </p:txBody>
          </p:sp>
          <p:sp>
            <p:nvSpPr>
              <p:cNvPr id="1325" name="三角形 55"/>
              <p:cNvSpPr/>
              <p:nvPr/>
            </p:nvSpPr>
            <p:spPr>
              <a:xfrm rot="10800000">
                <a:off x="1357070" y="197039"/>
                <a:ext cx="141368" cy="121869"/>
              </a:xfrm>
              <a:prstGeom prst="triangl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grpSp>
          <p:nvGrpSpPr>
            <p:cNvPr id="1329" name="群組 46"/>
            <p:cNvGrpSpPr/>
            <p:nvPr/>
          </p:nvGrpSpPr>
          <p:grpSpPr>
            <a:xfrm>
              <a:off x="-1" y="18928"/>
              <a:ext cx="480261" cy="480262"/>
              <a:chOff x="0" y="0"/>
              <a:chExt cx="480260" cy="480260"/>
            </a:xfrm>
          </p:grpSpPr>
          <p:sp>
            <p:nvSpPr>
              <p:cNvPr id="1327" name="橢圓 50"/>
              <p:cNvSpPr/>
              <p:nvPr/>
            </p:nvSpPr>
            <p:spPr>
              <a:xfrm rot="10800000">
                <a:off x="0" y="0"/>
                <a:ext cx="480261" cy="480261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138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pic>
            <p:nvPicPr>
              <p:cNvPr id="1328" name="圖形 51" descr="圖形 51"/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 rot="10800000">
                <a:off x="0" y="15490"/>
                <a:ext cx="449281" cy="44928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1332" name="群組 47"/>
            <p:cNvGrpSpPr/>
            <p:nvPr/>
          </p:nvGrpSpPr>
          <p:grpSpPr>
            <a:xfrm>
              <a:off x="746739" y="18928"/>
              <a:ext cx="480261" cy="480261"/>
              <a:chOff x="0" y="0"/>
              <a:chExt cx="480260" cy="480260"/>
            </a:xfrm>
          </p:grpSpPr>
          <p:sp>
            <p:nvSpPr>
              <p:cNvPr id="1330" name="橢圓 48"/>
              <p:cNvSpPr/>
              <p:nvPr/>
            </p:nvSpPr>
            <p:spPr>
              <a:xfrm>
                <a:off x="0" y="0"/>
                <a:ext cx="480261" cy="480261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138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pic>
            <p:nvPicPr>
              <p:cNvPr id="1331" name="圖形 49" descr="圖形 49"/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0980" y="15491"/>
                <a:ext cx="449281" cy="44928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sp>
        <p:nvSpPr>
          <p:cNvPr id="1334" name="矩形 28"/>
          <p:cNvSpPr/>
          <p:nvPr/>
        </p:nvSpPr>
        <p:spPr>
          <a:xfrm>
            <a:off x="2129955" y="1071378"/>
            <a:ext cx="9874202" cy="4715244"/>
          </a:xfrm>
          <a:prstGeom prst="rect">
            <a:avLst/>
          </a:prstGeom>
          <a:solidFill>
            <a:srgbClr val="000000">
              <a:alpha val="75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340" name="群組 31"/>
          <p:cNvGrpSpPr/>
          <p:nvPr/>
        </p:nvGrpSpPr>
        <p:grpSpPr>
          <a:xfrm>
            <a:off x="2577471" y="2587273"/>
            <a:ext cx="3903276" cy="1167626"/>
            <a:chOff x="0" y="0"/>
            <a:chExt cx="3903275" cy="1167625"/>
          </a:xfrm>
        </p:grpSpPr>
        <p:sp>
          <p:nvSpPr>
            <p:cNvPr id="1335" name="文字方塊 30"/>
            <p:cNvSpPr/>
            <p:nvPr/>
          </p:nvSpPr>
          <p:spPr>
            <a:xfrm>
              <a:off x="3046226" y="9335"/>
              <a:ext cx="857050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>
                  <a:solidFill>
                    <a:srgbClr val="00FA00"/>
                  </a:solidFill>
                </a:defRPr>
              </a:lvl1pPr>
            </a:lstStyle>
            <a:p>
              <a:r>
                <a:t>+54%</a:t>
              </a:r>
            </a:p>
          </p:txBody>
        </p:sp>
        <p:sp>
          <p:nvSpPr>
            <p:cNvPr id="1336" name="文字方塊 53"/>
            <p:cNvSpPr/>
            <p:nvPr/>
          </p:nvSpPr>
          <p:spPr>
            <a:xfrm>
              <a:off x="2977846" y="357332"/>
              <a:ext cx="874629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>
                  <a:solidFill>
                    <a:srgbClr val="00FA00"/>
                  </a:solidFill>
                </a:defRPr>
              </a:lvl1pPr>
            </a:lstStyle>
            <a:p>
              <a:r>
                <a:t>+182%</a:t>
              </a:r>
            </a:p>
          </p:txBody>
        </p:sp>
        <p:sp>
          <p:nvSpPr>
            <p:cNvPr id="1337" name="文字方塊 55"/>
            <p:cNvSpPr/>
            <p:nvPr/>
          </p:nvSpPr>
          <p:spPr>
            <a:xfrm>
              <a:off x="3024714" y="1167625"/>
              <a:ext cx="853162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>
                  <a:solidFill>
                    <a:srgbClr val="47EB41"/>
                  </a:solidFill>
                </a:defRPr>
              </a:lvl1pPr>
            </a:lstStyle>
            <a:p>
              <a:r>
                <a:t>+41%</a:t>
              </a:r>
            </a:p>
          </p:txBody>
        </p:sp>
        <p:sp>
          <p:nvSpPr>
            <p:cNvPr id="1338" name="文字方塊 72"/>
            <p:cNvSpPr/>
            <p:nvPr/>
          </p:nvSpPr>
          <p:spPr>
            <a:xfrm>
              <a:off x="3102876" y="756129"/>
              <a:ext cx="736900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>
                  <a:solidFill>
                    <a:srgbClr val="4AEB3A"/>
                  </a:solidFill>
                </a:defRPr>
              </a:lvl1pPr>
            </a:lstStyle>
            <a:p>
              <a:r>
                <a:t>+16%</a:t>
              </a:r>
            </a:p>
          </p:txBody>
        </p:sp>
        <p:sp>
          <p:nvSpPr>
            <p:cNvPr id="1339" name="文字方塊 29"/>
            <p:cNvSpPr/>
            <p:nvPr/>
          </p:nvSpPr>
          <p:spPr>
            <a:xfrm>
              <a:off x="0" y="0"/>
              <a:ext cx="3276435" cy="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lnSpc>
                  <a:spcPct val="150000"/>
                </a:lnSpc>
                <a:defRPr>
                  <a:solidFill>
                    <a:srgbClr val="FFFFFF"/>
                  </a:solidFill>
                </a:defRPr>
              </a:pPr>
              <a:r>
                <a:t>Total top 200: </a:t>
              </a:r>
              <a:r>
                <a:rPr>
                  <a:solidFill>
                    <a:srgbClr val="FF3768"/>
                  </a:solidFill>
                </a:rPr>
                <a:t>32.6k</a:t>
              </a:r>
              <a:r>
                <a:t> vs </a:t>
              </a:r>
              <a:r>
                <a:rPr>
                  <a:solidFill>
                    <a:srgbClr val="58FF40"/>
                  </a:solidFill>
                </a:rPr>
                <a:t>50.2k</a:t>
              </a:r>
            </a:p>
            <a:p>
              <a:pPr>
                <a:lnSpc>
                  <a:spcPct val="150000"/>
                </a:lnSpc>
                <a:defRPr>
                  <a:solidFill>
                    <a:srgbClr val="FFFFFF"/>
                  </a:solidFill>
                </a:defRPr>
              </a:pPr>
              <a:r>
                <a:t>Male: </a:t>
              </a:r>
              <a:r>
                <a:rPr>
                  <a:solidFill>
                    <a:srgbClr val="FF3A33"/>
                  </a:solidFill>
                </a:rPr>
                <a:t>32.1k</a:t>
              </a:r>
              <a:r>
                <a:t> vs </a:t>
              </a:r>
              <a:r>
                <a:rPr>
                  <a:solidFill>
                    <a:srgbClr val="46FF37"/>
                  </a:solidFill>
                </a:rPr>
                <a:t>58.3k</a:t>
              </a:r>
            </a:p>
            <a:p>
              <a:pPr>
                <a:lnSpc>
                  <a:spcPct val="150000"/>
                </a:lnSpc>
                <a:defRPr>
                  <a:solidFill>
                    <a:srgbClr val="FFFFFF"/>
                  </a:solidFill>
                </a:defRPr>
              </a:pPr>
              <a:r>
                <a:t>Female: </a:t>
              </a:r>
              <a:r>
                <a:rPr>
                  <a:solidFill>
                    <a:srgbClr val="FF4B43"/>
                  </a:solidFill>
                </a:rPr>
                <a:t>31.9k</a:t>
              </a:r>
              <a:r>
                <a:t> vs  </a:t>
              </a:r>
              <a:r>
                <a:rPr>
                  <a:solidFill>
                    <a:srgbClr val="49FF40"/>
                  </a:solidFill>
                </a:rPr>
                <a:t>37.1k</a:t>
              </a:r>
            </a:p>
            <a:p>
              <a:pPr>
                <a:lnSpc>
                  <a:spcPct val="150000"/>
                </a:lnSpc>
                <a:defRPr>
                  <a:solidFill>
                    <a:srgbClr val="FFFFFF"/>
                  </a:solidFill>
                </a:defRPr>
              </a:pPr>
              <a:r>
                <a:t>Group: </a:t>
              </a:r>
              <a:r>
                <a:rPr>
                  <a:solidFill>
                    <a:srgbClr val="EB3A42"/>
                  </a:solidFill>
                </a:rPr>
                <a:t>34.5k</a:t>
              </a:r>
              <a:r>
                <a:t> vs </a:t>
              </a:r>
              <a:r>
                <a:rPr>
                  <a:solidFill>
                    <a:srgbClr val="4FFF44"/>
                  </a:solidFill>
                </a:rPr>
                <a:t>48.8k</a:t>
              </a:r>
            </a:p>
          </p:txBody>
        </p:sp>
      </p:grpSp>
      <p:pic>
        <p:nvPicPr>
          <p:cNvPr id="1341" name="Gender2020.jpg" descr="Gender2020.jp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626456" y="2080687"/>
            <a:ext cx="2782511" cy="2855475"/>
          </a:xfrm>
          <a:prstGeom prst="rect">
            <a:avLst/>
          </a:prstGeom>
          <a:ln w="12700">
            <a:miter lim="400000"/>
          </a:ln>
        </p:spPr>
      </p:pic>
      <p:sp>
        <p:nvSpPr>
          <p:cNvPr id="1342" name="文字方塊 82"/>
          <p:cNvSpPr txBox="1"/>
          <p:nvPr/>
        </p:nvSpPr>
        <p:spPr>
          <a:xfrm>
            <a:off x="7199177" y="3383599"/>
            <a:ext cx="682330" cy="375232"/>
          </a:xfrm>
          <a:prstGeom prst="rect">
            <a:avLst/>
          </a:prstGeom>
          <a:solidFill>
            <a:srgbClr val="FB322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2000"/>
            </a:lvl1pPr>
          </a:lstStyle>
          <a:p>
            <a:r>
              <a:t>35%</a:t>
            </a:r>
          </a:p>
        </p:txBody>
      </p:sp>
      <p:sp>
        <p:nvSpPr>
          <p:cNvPr id="1343" name="文字方塊 82"/>
          <p:cNvSpPr txBox="1"/>
          <p:nvPr/>
        </p:nvSpPr>
        <p:spPr>
          <a:xfrm>
            <a:off x="8219065" y="2858937"/>
            <a:ext cx="682330" cy="375232"/>
          </a:xfrm>
          <a:prstGeom prst="rect">
            <a:avLst/>
          </a:prstGeom>
          <a:solidFill>
            <a:srgbClr val="192AF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2000"/>
            </a:lvl1pPr>
          </a:lstStyle>
          <a:p>
            <a:r>
              <a:t>32%</a:t>
            </a:r>
          </a:p>
        </p:txBody>
      </p:sp>
      <p:sp>
        <p:nvSpPr>
          <p:cNvPr id="1344" name="文字方塊 82"/>
          <p:cNvSpPr txBox="1"/>
          <p:nvPr/>
        </p:nvSpPr>
        <p:spPr>
          <a:xfrm>
            <a:off x="8193665" y="3799219"/>
            <a:ext cx="682330" cy="375231"/>
          </a:xfrm>
          <a:prstGeom prst="rect">
            <a:avLst/>
          </a:prstGeom>
          <a:solidFill>
            <a:srgbClr val="86FB7E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2000"/>
            </a:lvl1pPr>
          </a:lstStyle>
          <a:p>
            <a:r>
              <a:t>33%</a:t>
            </a:r>
          </a:p>
        </p:txBody>
      </p:sp>
      <p:pic>
        <p:nvPicPr>
          <p:cNvPr id="1345" name="Gender2021.jpg" descr="Gender2021.jp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196430" y="2042587"/>
            <a:ext cx="2696806" cy="2855475"/>
          </a:xfrm>
          <a:prstGeom prst="rect">
            <a:avLst/>
          </a:prstGeom>
          <a:ln w="12700">
            <a:miter lim="400000"/>
          </a:ln>
        </p:spPr>
      </p:pic>
      <p:sp>
        <p:nvSpPr>
          <p:cNvPr id="1346" name="文字方塊 82"/>
          <p:cNvSpPr txBox="1"/>
          <p:nvPr/>
        </p:nvSpPr>
        <p:spPr>
          <a:xfrm>
            <a:off x="9731402" y="3048512"/>
            <a:ext cx="682330" cy="375231"/>
          </a:xfrm>
          <a:prstGeom prst="rect">
            <a:avLst/>
          </a:prstGeom>
          <a:solidFill>
            <a:srgbClr val="FB322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2000"/>
            </a:lvl1pPr>
          </a:lstStyle>
          <a:p>
            <a:r>
              <a:t>34%</a:t>
            </a:r>
          </a:p>
        </p:txBody>
      </p:sp>
      <p:sp>
        <p:nvSpPr>
          <p:cNvPr id="1347" name="文字方塊 82"/>
          <p:cNvSpPr txBox="1"/>
          <p:nvPr/>
        </p:nvSpPr>
        <p:spPr>
          <a:xfrm>
            <a:off x="10736167" y="2858937"/>
            <a:ext cx="682330" cy="375232"/>
          </a:xfrm>
          <a:prstGeom prst="rect">
            <a:avLst/>
          </a:prstGeom>
          <a:solidFill>
            <a:srgbClr val="192AF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2000"/>
            </a:lvl1pPr>
          </a:lstStyle>
          <a:p>
            <a:r>
              <a:t>26%</a:t>
            </a:r>
          </a:p>
        </p:txBody>
      </p:sp>
      <p:sp>
        <p:nvSpPr>
          <p:cNvPr id="1348" name="文字方塊 82"/>
          <p:cNvSpPr txBox="1"/>
          <p:nvPr/>
        </p:nvSpPr>
        <p:spPr>
          <a:xfrm>
            <a:off x="10405983" y="3902522"/>
            <a:ext cx="682330" cy="375232"/>
          </a:xfrm>
          <a:prstGeom prst="rect">
            <a:avLst/>
          </a:prstGeom>
          <a:solidFill>
            <a:srgbClr val="86FB7E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2000"/>
            </a:lvl1pPr>
          </a:lstStyle>
          <a:p>
            <a:r>
              <a:t>40%</a:t>
            </a:r>
          </a:p>
        </p:txBody>
      </p:sp>
      <p:sp>
        <p:nvSpPr>
          <p:cNvPr id="1349" name="No. of Stream Average (Group by Gender) (2020 vs 2021)"/>
          <p:cNvSpPr txBox="1"/>
          <p:nvPr/>
        </p:nvSpPr>
        <p:spPr>
          <a:xfrm>
            <a:off x="2552070" y="1666018"/>
            <a:ext cx="7616160" cy="4247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lnSpc>
                <a:spcPct val="150000"/>
              </a:lnSpc>
              <a:defRPr sz="2300">
                <a:solidFill>
                  <a:srgbClr val="FFFFFF"/>
                </a:solidFill>
              </a:defRPr>
            </a:lvl1pPr>
          </a:lstStyle>
          <a:p>
            <a:r>
              <a:t>No. of Stream Average (Group by Gender) (2020 vs 2021)</a:t>
            </a:r>
          </a:p>
        </p:txBody>
      </p:sp>
    </p:spTree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4" grpId="0" animBg="1" advAuto="0"/>
      <p:bldP spid="1340" grpId="0" animBg="1" advAuto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72" name="群組 3"/>
          <p:cNvGrpSpPr/>
          <p:nvPr/>
        </p:nvGrpSpPr>
        <p:grpSpPr>
          <a:xfrm>
            <a:off x="270445" y="959923"/>
            <a:ext cx="1685677" cy="3351192"/>
            <a:chOff x="0" y="0"/>
            <a:chExt cx="1685675" cy="3351192"/>
          </a:xfrm>
        </p:grpSpPr>
        <p:grpSp>
          <p:nvGrpSpPr>
            <p:cNvPr id="1353" name="群組 4"/>
            <p:cNvGrpSpPr/>
            <p:nvPr/>
          </p:nvGrpSpPr>
          <p:grpSpPr>
            <a:xfrm>
              <a:off x="-1" y="-1"/>
              <a:ext cx="1685677" cy="280801"/>
              <a:chOff x="0" y="0"/>
              <a:chExt cx="1685675" cy="280800"/>
            </a:xfrm>
          </p:grpSpPr>
          <p:sp>
            <p:nvSpPr>
              <p:cNvPr id="1351" name="矩形 23"/>
              <p:cNvSpPr/>
              <p:nvPr/>
            </p:nvSpPr>
            <p:spPr>
              <a:xfrm>
                <a:off x="-1" y="-1"/>
                <a:ext cx="325035" cy="280802"/>
              </a:xfrm>
              <a:prstGeom prst="rect">
                <a:avLst/>
              </a:prstGeom>
              <a:blipFill rotWithShape="1">
                <a:blip r:embed="rId2"/>
                <a:srcRect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352" name="文字方塊 24"/>
              <p:cNvSpPr txBox="1"/>
              <p:nvPr/>
            </p:nvSpPr>
            <p:spPr>
              <a:xfrm>
                <a:off x="503399" y="2777"/>
                <a:ext cx="1182277" cy="2752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defTabSz="844550">
                  <a:spcBef>
                    <a:spcPts val="400"/>
                  </a:spcBef>
                  <a:defRPr sz="1000">
                    <a:solidFill>
                      <a:srgbClr val="808080"/>
                    </a:solidFill>
                  </a:defRPr>
                </a:lvl1pPr>
              </a:lstStyle>
              <a:p>
                <a:r>
                  <a:t>What we do with Spotipy</a:t>
                </a:r>
              </a:p>
            </p:txBody>
          </p:sp>
        </p:grpSp>
        <p:grpSp>
          <p:nvGrpSpPr>
            <p:cNvPr id="1356" name="群組 5"/>
            <p:cNvGrpSpPr/>
            <p:nvPr/>
          </p:nvGrpSpPr>
          <p:grpSpPr>
            <a:xfrm>
              <a:off x="-1" y="509280"/>
              <a:ext cx="1685677" cy="280801"/>
              <a:chOff x="0" y="0"/>
              <a:chExt cx="1685675" cy="280800"/>
            </a:xfrm>
          </p:grpSpPr>
          <p:sp>
            <p:nvSpPr>
              <p:cNvPr id="1354" name="矩形 21"/>
              <p:cNvSpPr/>
              <p:nvPr/>
            </p:nvSpPr>
            <p:spPr>
              <a:xfrm>
                <a:off x="-1" y="-1"/>
                <a:ext cx="325035" cy="280802"/>
              </a:xfrm>
              <a:prstGeom prst="rect">
                <a:avLst/>
              </a:prstGeom>
              <a:blipFill rotWithShape="1">
                <a:blip r:embed="rId3"/>
                <a:srcRect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355" name="文字方塊 22"/>
              <p:cNvSpPr txBox="1"/>
              <p:nvPr/>
            </p:nvSpPr>
            <p:spPr>
              <a:xfrm>
                <a:off x="503399" y="72627"/>
                <a:ext cx="1182277" cy="1355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defTabSz="844550">
                  <a:spcBef>
                    <a:spcPts val="400"/>
                  </a:spcBef>
                  <a:defRPr sz="1000">
                    <a:solidFill>
                      <a:srgbClr val="808080"/>
                    </a:solidFill>
                  </a:defRPr>
                </a:pPr>
                <a:r>
                  <a:t>Business values</a:t>
                </a:r>
              </a:p>
            </p:txBody>
          </p:sp>
        </p:grpSp>
        <p:grpSp>
          <p:nvGrpSpPr>
            <p:cNvPr id="1359" name="群組 6"/>
            <p:cNvGrpSpPr/>
            <p:nvPr/>
          </p:nvGrpSpPr>
          <p:grpSpPr>
            <a:xfrm>
              <a:off x="-1" y="1018561"/>
              <a:ext cx="1685677" cy="280801"/>
              <a:chOff x="0" y="0"/>
              <a:chExt cx="1685675" cy="280800"/>
            </a:xfrm>
          </p:grpSpPr>
          <p:sp>
            <p:nvSpPr>
              <p:cNvPr id="1357" name="矩形 19"/>
              <p:cNvSpPr/>
              <p:nvPr/>
            </p:nvSpPr>
            <p:spPr>
              <a:xfrm>
                <a:off x="-1" y="-1"/>
                <a:ext cx="325035" cy="280802"/>
              </a:xfrm>
              <a:prstGeom prst="rect">
                <a:avLst/>
              </a:prstGeom>
              <a:blipFill rotWithShape="1">
                <a:blip r:embed="rId4"/>
                <a:srcRect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358" name="文字方塊 20"/>
              <p:cNvSpPr txBox="1"/>
              <p:nvPr/>
            </p:nvSpPr>
            <p:spPr>
              <a:xfrm>
                <a:off x="503399" y="72627"/>
                <a:ext cx="1182277" cy="1355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defTabSz="844550">
                  <a:spcBef>
                    <a:spcPts val="400"/>
                  </a:spcBef>
                  <a:defRPr sz="1000">
                    <a:solidFill>
                      <a:srgbClr val="808080"/>
                    </a:solidFill>
                  </a:defRPr>
                </a:pPr>
                <a:r>
                  <a:t>Data collection</a:t>
                </a:r>
              </a:p>
            </p:txBody>
          </p:sp>
        </p:grpSp>
        <p:grpSp>
          <p:nvGrpSpPr>
            <p:cNvPr id="1362" name="群組 7"/>
            <p:cNvGrpSpPr/>
            <p:nvPr/>
          </p:nvGrpSpPr>
          <p:grpSpPr>
            <a:xfrm>
              <a:off x="21932" y="1527842"/>
              <a:ext cx="1641669" cy="280801"/>
              <a:chOff x="0" y="0"/>
              <a:chExt cx="1641668" cy="280800"/>
            </a:xfrm>
          </p:grpSpPr>
          <p:sp>
            <p:nvSpPr>
              <p:cNvPr id="1360" name="矩形 17"/>
              <p:cNvSpPr/>
              <p:nvPr/>
            </p:nvSpPr>
            <p:spPr>
              <a:xfrm>
                <a:off x="0" y="-1"/>
                <a:ext cx="325035" cy="280802"/>
              </a:xfrm>
              <a:prstGeom prst="rect">
                <a:avLst/>
              </a:prstGeom>
              <a:blipFill rotWithShape="1">
                <a:blip r:embed="rId5"/>
                <a:srcRect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361" name="文字方塊 18"/>
              <p:cNvSpPr txBox="1"/>
              <p:nvPr/>
            </p:nvSpPr>
            <p:spPr>
              <a:xfrm>
                <a:off x="459392" y="72627"/>
                <a:ext cx="1182277" cy="1355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defTabSz="844550">
                  <a:spcBef>
                    <a:spcPts val="400"/>
                  </a:spcBef>
                  <a:defRPr sz="1000">
                    <a:solidFill>
                      <a:srgbClr val="808080"/>
                    </a:solidFill>
                  </a:defRPr>
                </a:pPr>
                <a:r>
                  <a:t>Data processing</a:t>
                </a:r>
              </a:p>
            </p:txBody>
          </p:sp>
        </p:grpSp>
        <p:grpSp>
          <p:nvGrpSpPr>
            <p:cNvPr id="1365" name="群組 8"/>
            <p:cNvGrpSpPr/>
            <p:nvPr/>
          </p:nvGrpSpPr>
          <p:grpSpPr>
            <a:xfrm>
              <a:off x="15225" y="2037123"/>
              <a:ext cx="1655127" cy="280801"/>
              <a:chOff x="0" y="0"/>
              <a:chExt cx="1655125" cy="280800"/>
            </a:xfrm>
          </p:grpSpPr>
          <p:sp>
            <p:nvSpPr>
              <p:cNvPr id="1363" name="矩形 15"/>
              <p:cNvSpPr/>
              <p:nvPr/>
            </p:nvSpPr>
            <p:spPr>
              <a:xfrm>
                <a:off x="-1" y="-1"/>
                <a:ext cx="325035" cy="280802"/>
              </a:xfrm>
              <a:prstGeom prst="rect">
                <a:avLst/>
              </a:prstGeom>
              <a:blipFill rotWithShape="1">
                <a:blip r:embed="rId6"/>
                <a:srcRect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364" name="文字方塊 16"/>
              <p:cNvSpPr txBox="1"/>
              <p:nvPr/>
            </p:nvSpPr>
            <p:spPr>
              <a:xfrm>
                <a:off x="472850" y="72627"/>
                <a:ext cx="1182276" cy="1355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defTabSz="844550">
                  <a:spcBef>
                    <a:spcPts val="400"/>
                  </a:spcBef>
                  <a:defRPr sz="1000">
                    <a:solidFill>
                      <a:srgbClr val="FFFFFF"/>
                    </a:solidFill>
                  </a:defRPr>
                </a:lvl1pPr>
              </a:lstStyle>
              <a:p>
                <a:r>
                  <a:t>Findings</a:t>
                </a:r>
              </a:p>
            </p:txBody>
          </p:sp>
        </p:grpSp>
        <p:grpSp>
          <p:nvGrpSpPr>
            <p:cNvPr id="1368" name="群組 9"/>
            <p:cNvGrpSpPr/>
            <p:nvPr/>
          </p:nvGrpSpPr>
          <p:grpSpPr>
            <a:xfrm>
              <a:off x="21932" y="2561109"/>
              <a:ext cx="1641669" cy="280801"/>
              <a:chOff x="0" y="0"/>
              <a:chExt cx="1641668" cy="280800"/>
            </a:xfrm>
          </p:grpSpPr>
          <p:sp>
            <p:nvSpPr>
              <p:cNvPr id="1366" name="矩形 13"/>
              <p:cNvSpPr/>
              <p:nvPr/>
            </p:nvSpPr>
            <p:spPr>
              <a:xfrm>
                <a:off x="0" y="-1"/>
                <a:ext cx="325035" cy="280802"/>
              </a:xfrm>
              <a:prstGeom prst="rect">
                <a:avLst/>
              </a:prstGeom>
              <a:blipFill rotWithShape="1">
                <a:blip r:embed="rId7"/>
                <a:srcRect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367" name="文字方塊 14"/>
              <p:cNvSpPr txBox="1"/>
              <p:nvPr/>
            </p:nvSpPr>
            <p:spPr>
              <a:xfrm>
                <a:off x="459392" y="2777"/>
                <a:ext cx="1182277" cy="2752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defTabSz="844550">
                  <a:spcBef>
                    <a:spcPts val="400"/>
                  </a:spcBef>
                  <a:defRPr sz="1000">
                    <a:solidFill>
                      <a:srgbClr val="808080"/>
                    </a:solidFill>
                  </a:defRPr>
                </a:pPr>
                <a:r>
                  <a:t>Challenges and next steps</a:t>
                </a:r>
              </a:p>
            </p:txBody>
          </p:sp>
        </p:grpSp>
        <p:grpSp>
          <p:nvGrpSpPr>
            <p:cNvPr id="1371" name="群組 10"/>
            <p:cNvGrpSpPr/>
            <p:nvPr/>
          </p:nvGrpSpPr>
          <p:grpSpPr>
            <a:xfrm>
              <a:off x="21932" y="3070392"/>
              <a:ext cx="1641669" cy="280801"/>
              <a:chOff x="0" y="0"/>
              <a:chExt cx="1641668" cy="280800"/>
            </a:xfrm>
          </p:grpSpPr>
          <p:sp>
            <p:nvSpPr>
              <p:cNvPr id="1369" name="矩形 11"/>
              <p:cNvSpPr/>
              <p:nvPr/>
            </p:nvSpPr>
            <p:spPr>
              <a:xfrm>
                <a:off x="0" y="-1"/>
                <a:ext cx="325035" cy="280802"/>
              </a:xfrm>
              <a:prstGeom prst="rect">
                <a:avLst/>
              </a:prstGeom>
              <a:blipFill rotWithShape="1">
                <a:blip r:embed="rId8"/>
                <a:srcRect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370" name="文字方塊 12"/>
              <p:cNvSpPr txBox="1"/>
              <p:nvPr/>
            </p:nvSpPr>
            <p:spPr>
              <a:xfrm>
                <a:off x="459392" y="72627"/>
                <a:ext cx="1182277" cy="1355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defTabSz="844550">
                  <a:spcBef>
                    <a:spcPts val="400"/>
                  </a:spcBef>
                  <a:defRPr sz="1000">
                    <a:solidFill>
                      <a:srgbClr val="808080"/>
                    </a:solidFill>
                  </a:defRPr>
                </a:lvl1pPr>
              </a:lstStyle>
              <a:p>
                <a:r>
                  <a:t>Conclusion</a:t>
                </a:r>
              </a:p>
            </p:txBody>
          </p:sp>
        </p:grpSp>
      </p:grpSp>
      <p:pic>
        <p:nvPicPr>
          <p:cNvPr id="1373" name="Picture 2" descr="Picture 2"/>
          <p:cNvPicPr>
            <a:picLocks noChangeAspect="1"/>
          </p:cNvPicPr>
          <p:nvPr/>
        </p:nvPicPr>
        <p:blipFill>
          <a:blip r:embed="rId9"/>
          <a:srcRect l="12500" r="12499"/>
          <a:stretch>
            <a:fillRect/>
          </a:stretch>
        </p:blipFill>
        <p:spPr>
          <a:xfrm>
            <a:off x="127991" y="6183095"/>
            <a:ext cx="609943" cy="609942"/>
          </a:xfrm>
          <a:prstGeom prst="rect">
            <a:avLst/>
          </a:prstGeom>
          <a:ln w="12700">
            <a:miter lim="400000"/>
          </a:ln>
        </p:spPr>
      </p:pic>
      <p:sp>
        <p:nvSpPr>
          <p:cNvPr id="1374" name="文字方塊 27"/>
          <p:cNvSpPr txBox="1"/>
          <p:nvPr/>
        </p:nvSpPr>
        <p:spPr>
          <a:xfrm>
            <a:off x="819566" y="6312439"/>
            <a:ext cx="1192113" cy="3421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1000" spc="60">
                <a:solidFill>
                  <a:srgbClr val="FFFFFF"/>
                </a:solidFill>
              </a:defRPr>
            </a:pPr>
            <a:r>
              <a:t>Findings</a:t>
            </a:r>
          </a:p>
          <a:p>
            <a:pPr>
              <a:defRPr sz="800" spc="60">
                <a:solidFill>
                  <a:srgbClr val="FFFFFF"/>
                </a:solidFill>
              </a:defRPr>
            </a:pPr>
            <a:r>
              <a:t>Leftover</a:t>
            </a:r>
          </a:p>
        </p:txBody>
      </p:sp>
      <p:grpSp>
        <p:nvGrpSpPr>
          <p:cNvPr id="1386" name="群組 28"/>
          <p:cNvGrpSpPr/>
          <p:nvPr/>
        </p:nvGrpSpPr>
        <p:grpSpPr>
          <a:xfrm>
            <a:off x="2311760" y="195251"/>
            <a:ext cx="9696929" cy="515951"/>
            <a:chOff x="0" y="-1"/>
            <a:chExt cx="9696927" cy="515949"/>
          </a:xfrm>
        </p:grpSpPr>
        <p:grpSp>
          <p:nvGrpSpPr>
            <p:cNvPr id="1379" name="群組 29"/>
            <p:cNvGrpSpPr/>
            <p:nvPr/>
          </p:nvGrpSpPr>
          <p:grpSpPr>
            <a:xfrm>
              <a:off x="8085038" y="-2"/>
              <a:ext cx="1611890" cy="515951"/>
              <a:chOff x="0" y="-1"/>
              <a:chExt cx="1611889" cy="515949"/>
            </a:xfrm>
          </p:grpSpPr>
          <p:sp>
            <p:nvSpPr>
              <p:cNvPr id="1375" name="結束點 36"/>
              <p:cNvSpPr/>
              <p:nvPr/>
            </p:nvSpPr>
            <p:spPr>
              <a:xfrm>
                <a:off x="-1" y="-2"/>
                <a:ext cx="1611890" cy="51595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600" y="0"/>
                    </a:moveTo>
                    <a:lnTo>
                      <a:pt x="18000" y="0"/>
                    </a:lnTo>
                    <a:cubicBezTo>
                      <a:pt x="19988" y="0"/>
                      <a:pt x="21600" y="4835"/>
                      <a:pt x="21600" y="10800"/>
                    </a:cubicBezTo>
                    <a:cubicBezTo>
                      <a:pt x="21600" y="16765"/>
                      <a:pt x="19988" y="21600"/>
                      <a:pt x="18000" y="21600"/>
                    </a:cubicBezTo>
                    <a:lnTo>
                      <a:pt x="3600" y="21600"/>
                    </a:lnTo>
                    <a:cubicBezTo>
                      <a:pt x="1612" y="21600"/>
                      <a:pt x="0" y="16765"/>
                      <a:pt x="0" y="10800"/>
                    </a:cubicBezTo>
                    <a:cubicBezTo>
                      <a:pt x="0" y="4835"/>
                      <a:pt x="1612" y="0"/>
                      <a:pt x="3600" y="0"/>
                    </a:cubicBezTo>
                    <a:close/>
                  </a:path>
                </a:pathLst>
              </a:custGeom>
              <a:solidFill>
                <a:srgbClr val="000000">
                  <a:alpha val="7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6600" spc="6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pic>
            <p:nvPicPr>
              <p:cNvPr id="1376" name="Picture 4" descr="Picture 4"/>
              <p:cNvPicPr>
                <a:picLocks noChangeAspect="1"/>
              </p:cNvPicPr>
              <p:nvPr/>
            </p:nvPicPr>
            <p:blipFill>
              <a:blip r:embed="rId10"/>
              <a:srcRect l="25854" t="9905" r="7460" b="40775"/>
              <a:stretch>
                <a:fillRect/>
              </a:stretch>
            </p:blipFill>
            <p:spPr>
              <a:xfrm>
                <a:off x="27770" y="16758"/>
                <a:ext cx="482601" cy="4826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4837" y="0"/>
                      <a:pt x="0" y="4837"/>
                      <a:pt x="0" y="10800"/>
                    </a:cubicBezTo>
                    <a:cubicBezTo>
                      <a:pt x="0" y="16763"/>
                      <a:pt x="4837" y="21600"/>
                      <a:pt x="10800" y="21600"/>
                    </a:cubicBezTo>
                    <a:cubicBezTo>
                      <a:pt x="16763" y="21600"/>
                      <a:pt x="21600" y="16763"/>
                      <a:pt x="21600" y="10800"/>
                    </a:cubicBezTo>
                    <a:cubicBezTo>
                      <a:pt x="21600" y="4837"/>
                      <a:pt x="16763" y="0"/>
                      <a:pt x="10800" y="0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sp>
            <p:nvSpPr>
              <p:cNvPr id="1377" name="文字方塊 38"/>
              <p:cNvSpPr txBox="1"/>
              <p:nvPr/>
            </p:nvSpPr>
            <p:spPr>
              <a:xfrm>
                <a:off x="599331" y="128740"/>
                <a:ext cx="853387" cy="22698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defRPr sz="1000" spc="100">
                    <a:solidFill>
                      <a:srgbClr val="FFFFFF"/>
                    </a:solidFill>
                  </a:defRPr>
                </a:lvl1pPr>
              </a:lstStyle>
              <a:p>
                <a:r>
                  <a:t>Leftover</a:t>
                </a:r>
              </a:p>
            </p:txBody>
          </p:sp>
          <p:sp>
            <p:nvSpPr>
              <p:cNvPr id="1378" name="三角形 39"/>
              <p:cNvSpPr/>
              <p:nvPr/>
            </p:nvSpPr>
            <p:spPr>
              <a:xfrm rot="10800000">
                <a:off x="1357070" y="197039"/>
                <a:ext cx="141368" cy="121869"/>
              </a:xfrm>
              <a:prstGeom prst="triangl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grpSp>
          <p:nvGrpSpPr>
            <p:cNvPr id="1382" name="群組 30"/>
            <p:cNvGrpSpPr/>
            <p:nvPr/>
          </p:nvGrpSpPr>
          <p:grpSpPr>
            <a:xfrm>
              <a:off x="-1" y="18928"/>
              <a:ext cx="480261" cy="480262"/>
              <a:chOff x="0" y="0"/>
              <a:chExt cx="480260" cy="480260"/>
            </a:xfrm>
          </p:grpSpPr>
          <p:sp>
            <p:nvSpPr>
              <p:cNvPr id="1380" name="橢圓 34"/>
              <p:cNvSpPr/>
              <p:nvPr/>
            </p:nvSpPr>
            <p:spPr>
              <a:xfrm rot="10800000">
                <a:off x="0" y="0"/>
                <a:ext cx="480261" cy="480261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138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pic>
            <p:nvPicPr>
              <p:cNvPr id="1381" name="圖形 35" descr="圖形 35"/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 rot="10800000">
                <a:off x="0" y="15490"/>
                <a:ext cx="449281" cy="44928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1385" name="群組 31"/>
            <p:cNvGrpSpPr/>
            <p:nvPr/>
          </p:nvGrpSpPr>
          <p:grpSpPr>
            <a:xfrm>
              <a:off x="746739" y="18928"/>
              <a:ext cx="480261" cy="480261"/>
              <a:chOff x="0" y="0"/>
              <a:chExt cx="480260" cy="480260"/>
            </a:xfrm>
          </p:grpSpPr>
          <p:sp>
            <p:nvSpPr>
              <p:cNvPr id="1383" name="橢圓 32"/>
              <p:cNvSpPr/>
              <p:nvPr/>
            </p:nvSpPr>
            <p:spPr>
              <a:xfrm>
                <a:off x="0" y="0"/>
                <a:ext cx="480261" cy="480261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138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pic>
            <p:nvPicPr>
              <p:cNvPr id="1384" name="圖形 33" descr="圖形 33"/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0980" y="15491"/>
                <a:ext cx="449281" cy="44928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grpSp>
        <p:nvGrpSpPr>
          <p:cNvPr id="1389" name="群組 40"/>
          <p:cNvGrpSpPr/>
          <p:nvPr/>
        </p:nvGrpSpPr>
        <p:grpSpPr>
          <a:xfrm>
            <a:off x="3827950" y="210202"/>
            <a:ext cx="480263" cy="480263"/>
            <a:chOff x="0" y="0"/>
            <a:chExt cx="480262" cy="480262"/>
          </a:xfrm>
        </p:grpSpPr>
        <p:sp>
          <p:nvSpPr>
            <p:cNvPr id="1387" name="橢圓 41"/>
            <p:cNvSpPr/>
            <p:nvPr/>
          </p:nvSpPr>
          <p:spPr>
            <a:xfrm>
              <a:off x="-1" y="-1"/>
              <a:ext cx="480264" cy="480264"/>
            </a:xfrm>
            <a:prstGeom prst="ellipse">
              <a:avLst/>
            </a:prstGeom>
            <a:solidFill>
              <a:srgbClr val="00B05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388" name="三角形 42"/>
            <p:cNvSpPr/>
            <p:nvPr/>
          </p:nvSpPr>
          <p:spPr>
            <a:xfrm rot="5400000">
              <a:off x="158431" y="135379"/>
              <a:ext cx="243021" cy="209502"/>
            </a:xfrm>
            <a:prstGeom prst="triangl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1390" name="文字方塊 43"/>
          <p:cNvSpPr txBox="1"/>
          <p:nvPr/>
        </p:nvSpPr>
        <p:spPr>
          <a:xfrm>
            <a:off x="4433553" y="277711"/>
            <a:ext cx="5594508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Findings</a:t>
            </a:r>
          </a:p>
        </p:txBody>
      </p:sp>
      <p:grpSp>
        <p:nvGrpSpPr>
          <p:cNvPr id="1402" name="群組 44"/>
          <p:cNvGrpSpPr/>
          <p:nvPr/>
        </p:nvGrpSpPr>
        <p:grpSpPr>
          <a:xfrm>
            <a:off x="2311760" y="192358"/>
            <a:ext cx="9696929" cy="515951"/>
            <a:chOff x="0" y="-1"/>
            <a:chExt cx="9696927" cy="515949"/>
          </a:xfrm>
        </p:grpSpPr>
        <p:grpSp>
          <p:nvGrpSpPr>
            <p:cNvPr id="1395" name="群組 45"/>
            <p:cNvGrpSpPr/>
            <p:nvPr/>
          </p:nvGrpSpPr>
          <p:grpSpPr>
            <a:xfrm>
              <a:off x="8085038" y="-2"/>
              <a:ext cx="1611890" cy="515951"/>
              <a:chOff x="0" y="-1"/>
              <a:chExt cx="1611889" cy="515949"/>
            </a:xfrm>
          </p:grpSpPr>
          <p:sp>
            <p:nvSpPr>
              <p:cNvPr id="1391" name="結束點 52"/>
              <p:cNvSpPr/>
              <p:nvPr/>
            </p:nvSpPr>
            <p:spPr>
              <a:xfrm>
                <a:off x="-1" y="-2"/>
                <a:ext cx="1611890" cy="51595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600" y="0"/>
                    </a:moveTo>
                    <a:lnTo>
                      <a:pt x="18000" y="0"/>
                    </a:lnTo>
                    <a:cubicBezTo>
                      <a:pt x="19988" y="0"/>
                      <a:pt x="21600" y="4835"/>
                      <a:pt x="21600" y="10800"/>
                    </a:cubicBezTo>
                    <a:cubicBezTo>
                      <a:pt x="21600" y="16765"/>
                      <a:pt x="19988" y="21600"/>
                      <a:pt x="18000" y="21600"/>
                    </a:cubicBezTo>
                    <a:lnTo>
                      <a:pt x="3600" y="21600"/>
                    </a:lnTo>
                    <a:cubicBezTo>
                      <a:pt x="1612" y="21600"/>
                      <a:pt x="0" y="16765"/>
                      <a:pt x="0" y="10800"/>
                    </a:cubicBezTo>
                    <a:cubicBezTo>
                      <a:pt x="0" y="4835"/>
                      <a:pt x="1612" y="0"/>
                      <a:pt x="3600" y="0"/>
                    </a:cubicBezTo>
                    <a:close/>
                  </a:path>
                </a:pathLst>
              </a:custGeom>
              <a:solidFill>
                <a:srgbClr val="000000">
                  <a:alpha val="7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6600" spc="6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pic>
            <p:nvPicPr>
              <p:cNvPr id="1392" name="Picture 4" descr="Picture 4"/>
              <p:cNvPicPr>
                <a:picLocks noChangeAspect="1"/>
              </p:cNvPicPr>
              <p:nvPr/>
            </p:nvPicPr>
            <p:blipFill>
              <a:blip r:embed="rId10"/>
              <a:srcRect l="25854" t="9905" r="7460" b="40775"/>
              <a:stretch>
                <a:fillRect/>
              </a:stretch>
            </p:blipFill>
            <p:spPr>
              <a:xfrm>
                <a:off x="27770" y="16758"/>
                <a:ext cx="482601" cy="4826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4837" y="0"/>
                      <a:pt x="0" y="4837"/>
                      <a:pt x="0" y="10800"/>
                    </a:cubicBezTo>
                    <a:cubicBezTo>
                      <a:pt x="0" y="16763"/>
                      <a:pt x="4837" y="21600"/>
                      <a:pt x="10800" y="21600"/>
                    </a:cubicBezTo>
                    <a:cubicBezTo>
                      <a:pt x="16763" y="21600"/>
                      <a:pt x="21600" y="16763"/>
                      <a:pt x="21600" y="10800"/>
                    </a:cubicBezTo>
                    <a:cubicBezTo>
                      <a:pt x="21600" y="4837"/>
                      <a:pt x="16763" y="0"/>
                      <a:pt x="10800" y="0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sp>
            <p:nvSpPr>
              <p:cNvPr id="1393" name="文字方塊 54"/>
              <p:cNvSpPr txBox="1"/>
              <p:nvPr/>
            </p:nvSpPr>
            <p:spPr>
              <a:xfrm>
                <a:off x="599331" y="128740"/>
                <a:ext cx="853387" cy="22698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defRPr sz="1000" spc="100">
                    <a:solidFill>
                      <a:srgbClr val="FFFFFF"/>
                    </a:solidFill>
                  </a:defRPr>
                </a:lvl1pPr>
              </a:lstStyle>
              <a:p>
                <a:r>
                  <a:t>Leftover</a:t>
                </a:r>
              </a:p>
            </p:txBody>
          </p:sp>
          <p:sp>
            <p:nvSpPr>
              <p:cNvPr id="1394" name="三角形 55"/>
              <p:cNvSpPr/>
              <p:nvPr/>
            </p:nvSpPr>
            <p:spPr>
              <a:xfrm rot="10800000">
                <a:off x="1357070" y="197039"/>
                <a:ext cx="141368" cy="121869"/>
              </a:xfrm>
              <a:prstGeom prst="triangl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grpSp>
          <p:nvGrpSpPr>
            <p:cNvPr id="1398" name="群組 46"/>
            <p:cNvGrpSpPr/>
            <p:nvPr/>
          </p:nvGrpSpPr>
          <p:grpSpPr>
            <a:xfrm>
              <a:off x="-1" y="18928"/>
              <a:ext cx="480261" cy="480262"/>
              <a:chOff x="0" y="0"/>
              <a:chExt cx="480260" cy="480260"/>
            </a:xfrm>
          </p:grpSpPr>
          <p:sp>
            <p:nvSpPr>
              <p:cNvPr id="1396" name="橢圓 50"/>
              <p:cNvSpPr/>
              <p:nvPr/>
            </p:nvSpPr>
            <p:spPr>
              <a:xfrm rot="10800000">
                <a:off x="0" y="0"/>
                <a:ext cx="480261" cy="480261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138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pic>
            <p:nvPicPr>
              <p:cNvPr id="1397" name="圖形 51" descr="圖形 51"/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 rot="10800000">
                <a:off x="0" y="15490"/>
                <a:ext cx="449281" cy="44928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1401" name="群組 47"/>
            <p:cNvGrpSpPr/>
            <p:nvPr/>
          </p:nvGrpSpPr>
          <p:grpSpPr>
            <a:xfrm>
              <a:off x="746739" y="18928"/>
              <a:ext cx="480261" cy="480261"/>
              <a:chOff x="0" y="0"/>
              <a:chExt cx="480260" cy="480260"/>
            </a:xfrm>
          </p:grpSpPr>
          <p:sp>
            <p:nvSpPr>
              <p:cNvPr id="1399" name="橢圓 48"/>
              <p:cNvSpPr/>
              <p:nvPr/>
            </p:nvSpPr>
            <p:spPr>
              <a:xfrm>
                <a:off x="0" y="0"/>
                <a:ext cx="480261" cy="480261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138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pic>
            <p:nvPicPr>
              <p:cNvPr id="1400" name="圖形 49" descr="圖形 49"/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0980" y="15491"/>
                <a:ext cx="449281" cy="44928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sp>
        <p:nvSpPr>
          <p:cNvPr id="1403" name="矩形 28"/>
          <p:cNvSpPr/>
          <p:nvPr/>
        </p:nvSpPr>
        <p:spPr>
          <a:xfrm>
            <a:off x="2129955" y="1071378"/>
            <a:ext cx="9874202" cy="4715244"/>
          </a:xfrm>
          <a:prstGeom prst="rect">
            <a:avLst/>
          </a:prstGeom>
          <a:solidFill>
            <a:srgbClr val="000000">
              <a:alpha val="75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408" name="群組 31"/>
          <p:cNvGrpSpPr/>
          <p:nvPr/>
        </p:nvGrpSpPr>
        <p:grpSpPr>
          <a:xfrm>
            <a:off x="3390997" y="2059100"/>
            <a:ext cx="6712886" cy="3351193"/>
            <a:chOff x="0" y="0"/>
            <a:chExt cx="6712884" cy="3351191"/>
          </a:xfrm>
        </p:grpSpPr>
        <p:sp>
          <p:nvSpPr>
            <p:cNvPr id="1404" name="文字方塊 53"/>
            <p:cNvSpPr txBox="1"/>
            <p:nvPr/>
          </p:nvSpPr>
          <p:spPr>
            <a:xfrm>
              <a:off x="5198839" y="490235"/>
              <a:ext cx="1514046" cy="6070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>
                  <a:solidFill>
                    <a:srgbClr val="F64F44"/>
                  </a:solidFill>
                </a:defRPr>
              </a:lvl1pPr>
            </a:lstStyle>
            <a:p>
              <a:r>
                <a:t>-8.6s</a:t>
              </a:r>
            </a:p>
          </p:txBody>
        </p:sp>
        <p:sp>
          <p:nvSpPr>
            <p:cNvPr id="1405" name="文字方塊 55"/>
            <p:cNvSpPr txBox="1"/>
            <p:nvPr/>
          </p:nvSpPr>
          <p:spPr>
            <a:xfrm>
              <a:off x="5141219" y="1559157"/>
              <a:ext cx="1476886" cy="6070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>
                  <a:solidFill>
                    <a:srgbClr val="47EB41"/>
                  </a:solidFill>
                </a:defRPr>
              </a:lvl1pPr>
            </a:lstStyle>
            <a:p>
              <a:r>
                <a:t>+15.2s</a:t>
              </a:r>
            </a:p>
          </p:txBody>
        </p:sp>
        <p:sp>
          <p:nvSpPr>
            <p:cNvPr id="1406" name="文字方塊 72"/>
            <p:cNvSpPr txBox="1"/>
            <p:nvPr/>
          </p:nvSpPr>
          <p:spPr>
            <a:xfrm>
              <a:off x="5305349" y="1036401"/>
              <a:ext cx="1275627" cy="6070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>
                  <a:solidFill>
                    <a:srgbClr val="4AEB3A"/>
                  </a:solidFill>
                </a:defRPr>
              </a:lvl1pPr>
            </a:lstStyle>
            <a:p>
              <a:r>
                <a:t>+4.3s</a:t>
              </a:r>
            </a:p>
          </p:txBody>
        </p:sp>
        <p:sp>
          <p:nvSpPr>
            <p:cNvPr id="1407" name="文字方塊 29"/>
            <p:cNvSpPr txBox="1"/>
            <p:nvPr/>
          </p:nvSpPr>
          <p:spPr>
            <a:xfrm>
              <a:off x="0" y="0"/>
              <a:ext cx="5671748" cy="33511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lnSpc>
                  <a:spcPct val="150000"/>
                </a:lnSpc>
                <a:defRPr sz="2300">
                  <a:solidFill>
                    <a:srgbClr val="FFFFFF"/>
                  </a:solidFill>
                </a:defRPr>
              </a:pPr>
              <a:endParaRPr/>
            </a:p>
            <a:p>
              <a:pPr>
                <a:lnSpc>
                  <a:spcPct val="150000"/>
                </a:lnSpc>
                <a:defRPr sz="2300">
                  <a:solidFill>
                    <a:srgbClr val="FFFFFF"/>
                  </a:solidFill>
                </a:defRPr>
              </a:pPr>
              <a:r>
                <a:t>Cantonese: </a:t>
              </a:r>
              <a:r>
                <a:rPr>
                  <a:solidFill>
                    <a:srgbClr val="FF3A33"/>
                  </a:solidFill>
                </a:rPr>
                <a:t>252.6s</a:t>
              </a:r>
              <a:r>
                <a:t> vs </a:t>
              </a:r>
              <a:r>
                <a:rPr>
                  <a:solidFill>
                    <a:srgbClr val="46FF37"/>
                  </a:solidFill>
                </a:rPr>
                <a:t>244.0s</a:t>
              </a:r>
            </a:p>
            <a:p>
              <a:pPr>
                <a:lnSpc>
                  <a:spcPct val="150000"/>
                </a:lnSpc>
                <a:defRPr sz="2300">
                  <a:solidFill>
                    <a:srgbClr val="FFFFFF"/>
                  </a:solidFill>
                </a:defRPr>
              </a:pPr>
              <a:r>
                <a:t>English: </a:t>
              </a:r>
              <a:r>
                <a:rPr>
                  <a:solidFill>
                    <a:srgbClr val="FF4B43"/>
                  </a:solidFill>
                </a:rPr>
                <a:t>199.1s</a:t>
              </a:r>
              <a:r>
                <a:t> vs  </a:t>
              </a:r>
              <a:r>
                <a:rPr>
                  <a:solidFill>
                    <a:srgbClr val="49FF40"/>
                  </a:solidFill>
                </a:rPr>
                <a:t>203.4s</a:t>
              </a:r>
            </a:p>
            <a:p>
              <a:pPr>
                <a:lnSpc>
                  <a:spcPct val="150000"/>
                </a:lnSpc>
                <a:defRPr sz="2300">
                  <a:solidFill>
                    <a:srgbClr val="FFFFFF"/>
                  </a:solidFill>
                </a:defRPr>
              </a:pPr>
              <a:r>
                <a:t>Mandarin: </a:t>
              </a:r>
              <a:r>
                <a:rPr>
                  <a:solidFill>
                    <a:srgbClr val="EB3A42"/>
                  </a:solidFill>
                </a:rPr>
                <a:t>255.9s</a:t>
              </a:r>
              <a:r>
                <a:t> vs </a:t>
              </a:r>
              <a:r>
                <a:rPr>
                  <a:solidFill>
                    <a:srgbClr val="4FFF44"/>
                  </a:solidFill>
                </a:rPr>
                <a:t>271.1s</a:t>
              </a:r>
            </a:p>
            <a:p>
              <a:pPr>
                <a:lnSpc>
                  <a:spcPct val="150000"/>
                </a:lnSpc>
                <a:defRPr sz="2300">
                  <a:solidFill>
                    <a:srgbClr val="FFFFFF"/>
                  </a:solidFill>
                </a:defRPr>
              </a:pPr>
              <a:r>
                <a:t>Others: </a:t>
              </a:r>
              <a:r>
                <a:rPr>
                  <a:solidFill>
                    <a:srgbClr val="EB3A42"/>
                  </a:solidFill>
                </a:rPr>
                <a:t>209.6s</a:t>
              </a:r>
              <a:r>
                <a:t> vs </a:t>
              </a:r>
              <a:r>
                <a:rPr>
                  <a:solidFill>
                    <a:srgbClr val="4FFF44"/>
                  </a:solidFill>
                </a:rPr>
                <a:t>205.6s</a:t>
              </a:r>
            </a:p>
            <a:p>
              <a:pPr>
                <a:lnSpc>
                  <a:spcPct val="150000"/>
                </a:lnSpc>
                <a:defRPr sz="2300">
                  <a:solidFill>
                    <a:srgbClr val="FFFFFF"/>
                  </a:solidFill>
                </a:defRPr>
              </a:pPr>
              <a:r>
                <a:t>Z-Test : P-value of 0.00083</a:t>
              </a:r>
            </a:p>
          </p:txBody>
        </p:sp>
      </p:grpSp>
      <p:sp>
        <p:nvSpPr>
          <p:cNvPr id="1409" name="Song Duration Average (Group by Language) (2020 vs 2021)"/>
          <p:cNvSpPr txBox="1"/>
          <p:nvPr/>
        </p:nvSpPr>
        <p:spPr>
          <a:xfrm>
            <a:off x="3392781" y="1925477"/>
            <a:ext cx="8006958" cy="4247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lnSpc>
                <a:spcPct val="150000"/>
              </a:lnSpc>
              <a:defRPr sz="2300">
                <a:solidFill>
                  <a:srgbClr val="FFFFFF"/>
                </a:solidFill>
              </a:defRPr>
            </a:lvl1pPr>
          </a:lstStyle>
          <a:p>
            <a:r>
              <a:t>Song Duration Average (Group by Language) (2020 vs 2021)</a:t>
            </a:r>
          </a:p>
        </p:txBody>
      </p:sp>
      <p:sp>
        <p:nvSpPr>
          <p:cNvPr id="1410" name="文字方塊 55"/>
          <p:cNvSpPr txBox="1"/>
          <p:nvPr/>
        </p:nvSpPr>
        <p:spPr>
          <a:xfrm>
            <a:off x="8632187" y="4146399"/>
            <a:ext cx="1476886" cy="6070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 algn="ctr">
              <a:defRPr>
                <a:solidFill>
                  <a:srgbClr val="EB4228"/>
                </a:solidFill>
              </a:defRPr>
            </a:lvl1pPr>
          </a:lstStyle>
          <a:p>
            <a:r>
              <a:t>-4.0s</a:t>
            </a:r>
          </a:p>
        </p:txBody>
      </p:sp>
    </p:spTree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03" grpId="0" animBg="1" advAuto="0"/>
      <p:bldP spid="1408" grpId="0" animBg="1" advAuto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3" name="群組 3"/>
          <p:cNvGrpSpPr/>
          <p:nvPr/>
        </p:nvGrpSpPr>
        <p:grpSpPr>
          <a:xfrm>
            <a:off x="270445" y="959923"/>
            <a:ext cx="1685677" cy="3351192"/>
            <a:chOff x="0" y="0"/>
            <a:chExt cx="1685675" cy="3351192"/>
          </a:xfrm>
        </p:grpSpPr>
        <p:grpSp>
          <p:nvGrpSpPr>
            <p:cNvPr id="1414" name="群組 4"/>
            <p:cNvGrpSpPr/>
            <p:nvPr/>
          </p:nvGrpSpPr>
          <p:grpSpPr>
            <a:xfrm>
              <a:off x="-1" y="-1"/>
              <a:ext cx="1685677" cy="280801"/>
              <a:chOff x="0" y="0"/>
              <a:chExt cx="1685675" cy="280800"/>
            </a:xfrm>
          </p:grpSpPr>
          <p:sp>
            <p:nvSpPr>
              <p:cNvPr id="1412" name="矩形 23"/>
              <p:cNvSpPr/>
              <p:nvPr/>
            </p:nvSpPr>
            <p:spPr>
              <a:xfrm>
                <a:off x="-1" y="-1"/>
                <a:ext cx="325035" cy="280802"/>
              </a:xfrm>
              <a:prstGeom prst="rect">
                <a:avLst/>
              </a:prstGeom>
              <a:blipFill rotWithShape="1">
                <a:blip r:embed="rId2"/>
                <a:srcRect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413" name="文字方塊 24"/>
              <p:cNvSpPr txBox="1"/>
              <p:nvPr/>
            </p:nvSpPr>
            <p:spPr>
              <a:xfrm>
                <a:off x="503399" y="2777"/>
                <a:ext cx="1182277" cy="2752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defTabSz="844550">
                  <a:spcBef>
                    <a:spcPts val="400"/>
                  </a:spcBef>
                  <a:defRPr sz="1000">
                    <a:solidFill>
                      <a:srgbClr val="808080"/>
                    </a:solidFill>
                  </a:defRPr>
                </a:lvl1pPr>
              </a:lstStyle>
              <a:p>
                <a:r>
                  <a:t>What we do with Spotipy</a:t>
                </a:r>
              </a:p>
            </p:txBody>
          </p:sp>
        </p:grpSp>
        <p:grpSp>
          <p:nvGrpSpPr>
            <p:cNvPr id="1417" name="群組 5"/>
            <p:cNvGrpSpPr/>
            <p:nvPr/>
          </p:nvGrpSpPr>
          <p:grpSpPr>
            <a:xfrm>
              <a:off x="-1" y="509280"/>
              <a:ext cx="1685677" cy="280801"/>
              <a:chOff x="0" y="0"/>
              <a:chExt cx="1685675" cy="280800"/>
            </a:xfrm>
          </p:grpSpPr>
          <p:sp>
            <p:nvSpPr>
              <p:cNvPr id="1415" name="矩形 21"/>
              <p:cNvSpPr/>
              <p:nvPr/>
            </p:nvSpPr>
            <p:spPr>
              <a:xfrm>
                <a:off x="-1" y="-1"/>
                <a:ext cx="325035" cy="280802"/>
              </a:xfrm>
              <a:prstGeom prst="rect">
                <a:avLst/>
              </a:prstGeom>
              <a:blipFill rotWithShape="1">
                <a:blip r:embed="rId3"/>
                <a:srcRect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416" name="文字方塊 22"/>
              <p:cNvSpPr txBox="1"/>
              <p:nvPr/>
            </p:nvSpPr>
            <p:spPr>
              <a:xfrm>
                <a:off x="503399" y="72627"/>
                <a:ext cx="1182277" cy="1355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defTabSz="844550">
                  <a:spcBef>
                    <a:spcPts val="400"/>
                  </a:spcBef>
                  <a:defRPr sz="1000">
                    <a:solidFill>
                      <a:srgbClr val="808080"/>
                    </a:solidFill>
                  </a:defRPr>
                </a:pPr>
                <a:r>
                  <a:t>Business values</a:t>
                </a:r>
              </a:p>
            </p:txBody>
          </p:sp>
        </p:grpSp>
        <p:grpSp>
          <p:nvGrpSpPr>
            <p:cNvPr id="1420" name="群組 6"/>
            <p:cNvGrpSpPr/>
            <p:nvPr/>
          </p:nvGrpSpPr>
          <p:grpSpPr>
            <a:xfrm>
              <a:off x="-1" y="1018561"/>
              <a:ext cx="1685677" cy="280801"/>
              <a:chOff x="0" y="0"/>
              <a:chExt cx="1685675" cy="280800"/>
            </a:xfrm>
          </p:grpSpPr>
          <p:sp>
            <p:nvSpPr>
              <p:cNvPr id="1418" name="矩形 19"/>
              <p:cNvSpPr/>
              <p:nvPr/>
            </p:nvSpPr>
            <p:spPr>
              <a:xfrm>
                <a:off x="-1" y="-1"/>
                <a:ext cx="325035" cy="280802"/>
              </a:xfrm>
              <a:prstGeom prst="rect">
                <a:avLst/>
              </a:prstGeom>
              <a:blipFill rotWithShape="1">
                <a:blip r:embed="rId4"/>
                <a:srcRect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419" name="文字方塊 20"/>
              <p:cNvSpPr txBox="1"/>
              <p:nvPr/>
            </p:nvSpPr>
            <p:spPr>
              <a:xfrm>
                <a:off x="503399" y="72627"/>
                <a:ext cx="1182277" cy="1355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defTabSz="844550">
                  <a:spcBef>
                    <a:spcPts val="400"/>
                  </a:spcBef>
                  <a:defRPr sz="1000">
                    <a:solidFill>
                      <a:srgbClr val="808080"/>
                    </a:solidFill>
                  </a:defRPr>
                </a:pPr>
                <a:r>
                  <a:t>Data collection</a:t>
                </a:r>
              </a:p>
            </p:txBody>
          </p:sp>
        </p:grpSp>
        <p:grpSp>
          <p:nvGrpSpPr>
            <p:cNvPr id="1423" name="群組 7"/>
            <p:cNvGrpSpPr/>
            <p:nvPr/>
          </p:nvGrpSpPr>
          <p:grpSpPr>
            <a:xfrm>
              <a:off x="21932" y="1527842"/>
              <a:ext cx="1641669" cy="280801"/>
              <a:chOff x="0" y="0"/>
              <a:chExt cx="1641668" cy="280800"/>
            </a:xfrm>
          </p:grpSpPr>
          <p:sp>
            <p:nvSpPr>
              <p:cNvPr id="1421" name="矩形 17"/>
              <p:cNvSpPr/>
              <p:nvPr/>
            </p:nvSpPr>
            <p:spPr>
              <a:xfrm>
                <a:off x="0" y="-1"/>
                <a:ext cx="325035" cy="280802"/>
              </a:xfrm>
              <a:prstGeom prst="rect">
                <a:avLst/>
              </a:prstGeom>
              <a:blipFill rotWithShape="1">
                <a:blip r:embed="rId5"/>
                <a:srcRect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422" name="文字方塊 18"/>
              <p:cNvSpPr txBox="1"/>
              <p:nvPr/>
            </p:nvSpPr>
            <p:spPr>
              <a:xfrm>
                <a:off x="459392" y="72627"/>
                <a:ext cx="1182277" cy="1355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defTabSz="844550">
                  <a:spcBef>
                    <a:spcPts val="400"/>
                  </a:spcBef>
                  <a:defRPr sz="1000">
                    <a:solidFill>
                      <a:srgbClr val="808080"/>
                    </a:solidFill>
                  </a:defRPr>
                </a:pPr>
                <a:r>
                  <a:t>Data processing</a:t>
                </a:r>
              </a:p>
            </p:txBody>
          </p:sp>
        </p:grpSp>
        <p:grpSp>
          <p:nvGrpSpPr>
            <p:cNvPr id="1426" name="群組 8"/>
            <p:cNvGrpSpPr/>
            <p:nvPr/>
          </p:nvGrpSpPr>
          <p:grpSpPr>
            <a:xfrm>
              <a:off x="15225" y="2037123"/>
              <a:ext cx="1655127" cy="280801"/>
              <a:chOff x="0" y="0"/>
              <a:chExt cx="1655125" cy="280800"/>
            </a:xfrm>
          </p:grpSpPr>
          <p:sp>
            <p:nvSpPr>
              <p:cNvPr id="1424" name="矩形 15"/>
              <p:cNvSpPr/>
              <p:nvPr/>
            </p:nvSpPr>
            <p:spPr>
              <a:xfrm>
                <a:off x="-1" y="-1"/>
                <a:ext cx="325035" cy="280802"/>
              </a:xfrm>
              <a:prstGeom prst="rect">
                <a:avLst/>
              </a:prstGeom>
              <a:blipFill rotWithShape="1">
                <a:blip r:embed="rId6"/>
                <a:srcRect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425" name="文字方塊 16"/>
              <p:cNvSpPr txBox="1"/>
              <p:nvPr/>
            </p:nvSpPr>
            <p:spPr>
              <a:xfrm>
                <a:off x="472850" y="72627"/>
                <a:ext cx="1182276" cy="1355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defTabSz="844550">
                  <a:spcBef>
                    <a:spcPts val="400"/>
                  </a:spcBef>
                  <a:defRPr sz="1000">
                    <a:solidFill>
                      <a:srgbClr val="FFFFFF"/>
                    </a:solidFill>
                  </a:defRPr>
                </a:lvl1pPr>
              </a:lstStyle>
              <a:p>
                <a:r>
                  <a:t>Findings</a:t>
                </a:r>
              </a:p>
            </p:txBody>
          </p:sp>
        </p:grpSp>
        <p:grpSp>
          <p:nvGrpSpPr>
            <p:cNvPr id="1429" name="群組 9"/>
            <p:cNvGrpSpPr/>
            <p:nvPr/>
          </p:nvGrpSpPr>
          <p:grpSpPr>
            <a:xfrm>
              <a:off x="21932" y="2561109"/>
              <a:ext cx="1641669" cy="280801"/>
              <a:chOff x="0" y="0"/>
              <a:chExt cx="1641668" cy="280800"/>
            </a:xfrm>
          </p:grpSpPr>
          <p:sp>
            <p:nvSpPr>
              <p:cNvPr id="1427" name="矩形 13"/>
              <p:cNvSpPr/>
              <p:nvPr/>
            </p:nvSpPr>
            <p:spPr>
              <a:xfrm>
                <a:off x="0" y="-1"/>
                <a:ext cx="325035" cy="280802"/>
              </a:xfrm>
              <a:prstGeom prst="rect">
                <a:avLst/>
              </a:prstGeom>
              <a:blipFill rotWithShape="1">
                <a:blip r:embed="rId7"/>
                <a:srcRect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428" name="文字方塊 14"/>
              <p:cNvSpPr txBox="1"/>
              <p:nvPr/>
            </p:nvSpPr>
            <p:spPr>
              <a:xfrm>
                <a:off x="459392" y="2777"/>
                <a:ext cx="1182277" cy="2752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defTabSz="844550">
                  <a:spcBef>
                    <a:spcPts val="400"/>
                  </a:spcBef>
                  <a:defRPr sz="1000">
                    <a:solidFill>
                      <a:srgbClr val="808080"/>
                    </a:solidFill>
                  </a:defRPr>
                </a:pPr>
                <a:r>
                  <a:t>Challenges and next steps</a:t>
                </a:r>
              </a:p>
            </p:txBody>
          </p:sp>
        </p:grpSp>
        <p:grpSp>
          <p:nvGrpSpPr>
            <p:cNvPr id="1432" name="群組 10"/>
            <p:cNvGrpSpPr/>
            <p:nvPr/>
          </p:nvGrpSpPr>
          <p:grpSpPr>
            <a:xfrm>
              <a:off x="21932" y="3070392"/>
              <a:ext cx="1641669" cy="280801"/>
              <a:chOff x="0" y="0"/>
              <a:chExt cx="1641668" cy="280800"/>
            </a:xfrm>
          </p:grpSpPr>
          <p:sp>
            <p:nvSpPr>
              <p:cNvPr id="1430" name="矩形 11"/>
              <p:cNvSpPr/>
              <p:nvPr/>
            </p:nvSpPr>
            <p:spPr>
              <a:xfrm>
                <a:off x="0" y="-1"/>
                <a:ext cx="325035" cy="280802"/>
              </a:xfrm>
              <a:prstGeom prst="rect">
                <a:avLst/>
              </a:prstGeom>
              <a:blipFill rotWithShape="1">
                <a:blip r:embed="rId8"/>
                <a:srcRect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431" name="文字方塊 12"/>
              <p:cNvSpPr txBox="1"/>
              <p:nvPr/>
            </p:nvSpPr>
            <p:spPr>
              <a:xfrm>
                <a:off x="459392" y="72627"/>
                <a:ext cx="1182277" cy="1355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defTabSz="844550">
                  <a:spcBef>
                    <a:spcPts val="400"/>
                  </a:spcBef>
                  <a:defRPr sz="1000">
                    <a:solidFill>
                      <a:srgbClr val="808080"/>
                    </a:solidFill>
                  </a:defRPr>
                </a:lvl1pPr>
              </a:lstStyle>
              <a:p>
                <a:r>
                  <a:t>Conclusion</a:t>
                </a:r>
              </a:p>
            </p:txBody>
          </p:sp>
        </p:grpSp>
      </p:grpSp>
      <p:pic>
        <p:nvPicPr>
          <p:cNvPr id="1434" name="Picture 2" descr="Picture 2"/>
          <p:cNvPicPr>
            <a:picLocks noChangeAspect="1"/>
          </p:cNvPicPr>
          <p:nvPr/>
        </p:nvPicPr>
        <p:blipFill>
          <a:blip r:embed="rId9"/>
          <a:srcRect l="12500" r="12499"/>
          <a:stretch>
            <a:fillRect/>
          </a:stretch>
        </p:blipFill>
        <p:spPr>
          <a:xfrm>
            <a:off x="127991" y="6183095"/>
            <a:ext cx="609943" cy="609942"/>
          </a:xfrm>
          <a:prstGeom prst="rect">
            <a:avLst/>
          </a:prstGeom>
          <a:ln w="12700">
            <a:miter lim="400000"/>
          </a:ln>
        </p:spPr>
      </p:pic>
      <p:sp>
        <p:nvSpPr>
          <p:cNvPr id="1435" name="文字方塊 27"/>
          <p:cNvSpPr txBox="1"/>
          <p:nvPr/>
        </p:nvSpPr>
        <p:spPr>
          <a:xfrm>
            <a:off x="819566" y="6312439"/>
            <a:ext cx="1192113" cy="3421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1000" spc="60">
                <a:solidFill>
                  <a:srgbClr val="FFFFFF"/>
                </a:solidFill>
              </a:defRPr>
            </a:pPr>
            <a:r>
              <a:t>Findings</a:t>
            </a:r>
          </a:p>
          <a:p>
            <a:pPr>
              <a:defRPr sz="800" spc="60">
                <a:solidFill>
                  <a:srgbClr val="FFFFFF"/>
                </a:solidFill>
              </a:defRPr>
            </a:pPr>
            <a:r>
              <a:t>Leftover</a:t>
            </a:r>
          </a:p>
        </p:txBody>
      </p:sp>
      <p:grpSp>
        <p:nvGrpSpPr>
          <p:cNvPr id="1447" name="群組 28"/>
          <p:cNvGrpSpPr/>
          <p:nvPr/>
        </p:nvGrpSpPr>
        <p:grpSpPr>
          <a:xfrm>
            <a:off x="2311760" y="195251"/>
            <a:ext cx="9696929" cy="515951"/>
            <a:chOff x="0" y="-1"/>
            <a:chExt cx="9696927" cy="515949"/>
          </a:xfrm>
        </p:grpSpPr>
        <p:grpSp>
          <p:nvGrpSpPr>
            <p:cNvPr id="1440" name="群組 29"/>
            <p:cNvGrpSpPr/>
            <p:nvPr/>
          </p:nvGrpSpPr>
          <p:grpSpPr>
            <a:xfrm>
              <a:off x="8085038" y="-2"/>
              <a:ext cx="1611890" cy="515951"/>
              <a:chOff x="0" y="-1"/>
              <a:chExt cx="1611889" cy="515949"/>
            </a:xfrm>
          </p:grpSpPr>
          <p:sp>
            <p:nvSpPr>
              <p:cNvPr id="1436" name="結束點 36"/>
              <p:cNvSpPr/>
              <p:nvPr/>
            </p:nvSpPr>
            <p:spPr>
              <a:xfrm>
                <a:off x="-1" y="-2"/>
                <a:ext cx="1611890" cy="51595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600" y="0"/>
                    </a:moveTo>
                    <a:lnTo>
                      <a:pt x="18000" y="0"/>
                    </a:lnTo>
                    <a:cubicBezTo>
                      <a:pt x="19988" y="0"/>
                      <a:pt x="21600" y="4835"/>
                      <a:pt x="21600" y="10800"/>
                    </a:cubicBezTo>
                    <a:cubicBezTo>
                      <a:pt x="21600" y="16765"/>
                      <a:pt x="19988" y="21600"/>
                      <a:pt x="18000" y="21600"/>
                    </a:cubicBezTo>
                    <a:lnTo>
                      <a:pt x="3600" y="21600"/>
                    </a:lnTo>
                    <a:cubicBezTo>
                      <a:pt x="1612" y="21600"/>
                      <a:pt x="0" y="16765"/>
                      <a:pt x="0" y="10800"/>
                    </a:cubicBezTo>
                    <a:cubicBezTo>
                      <a:pt x="0" y="4835"/>
                      <a:pt x="1612" y="0"/>
                      <a:pt x="3600" y="0"/>
                    </a:cubicBezTo>
                    <a:close/>
                  </a:path>
                </a:pathLst>
              </a:custGeom>
              <a:solidFill>
                <a:srgbClr val="000000">
                  <a:alpha val="7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6600" spc="6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pic>
            <p:nvPicPr>
              <p:cNvPr id="1437" name="Picture 4" descr="Picture 4"/>
              <p:cNvPicPr>
                <a:picLocks noChangeAspect="1"/>
              </p:cNvPicPr>
              <p:nvPr/>
            </p:nvPicPr>
            <p:blipFill>
              <a:blip r:embed="rId10"/>
              <a:srcRect l="25854" t="9905" r="7460" b="40775"/>
              <a:stretch>
                <a:fillRect/>
              </a:stretch>
            </p:blipFill>
            <p:spPr>
              <a:xfrm>
                <a:off x="27770" y="16758"/>
                <a:ext cx="482601" cy="4826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4837" y="0"/>
                      <a:pt x="0" y="4837"/>
                      <a:pt x="0" y="10800"/>
                    </a:cubicBezTo>
                    <a:cubicBezTo>
                      <a:pt x="0" y="16763"/>
                      <a:pt x="4837" y="21600"/>
                      <a:pt x="10800" y="21600"/>
                    </a:cubicBezTo>
                    <a:cubicBezTo>
                      <a:pt x="16763" y="21600"/>
                      <a:pt x="21600" y="16763"/>
                      <a:pt x="21600" y="10800"/>
                    </a:cubicBezTo>
                    <a:cubicBezTo>
                      <a:pt x="21600" y="4837"/>
                      <a:pt x="16763" y="0"/>
                      <a:pt x="10800" y="0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sp>
            <p:nvSpPr>
              <p:cNvPr id="1438" name="文字方塊 38"/>
              <p:cNvSpPr txBox="1"/>
              <p:nvPr/>
            </p:nvSpPr>
            <p:spPr>
              <a:xfrm>
                <a:off x="599331" y="128740"/>
                <a:ext cx="853387" cy="22698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defRPr sz="1000" spc="100">
                    <a:solidFill>
                      <a:srgbClr val="FFFFFF"/>
                    </a:solidFill>
                  </a:defRPr>
                </a:lvl1pPr>
              </a:lstStyle>
              <a:p>
                <a:r>
                  <a:t>Leftover</a:t>
                </a:r>
              </a:p>
            </p:txBody>
          </p:sp>
          <p:sp>
            <p:nvSpPr>
              <p:cNvPr id="1439" name="三角形 39"/>
              <p:cNvSpPr/>
              <p:nvPr/>
            </p:nvSpPr>
            <p:spPr>
              <a:xfrm rot="10800000">
                <a:off x="1357070" y="197039"/>
                <a:ext cx="141368" cy="121869"/>
              </a:xfrm>
              <a:prstGeom prst="triangl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grpSp>
          <p:nvGrpSpPr>
            <p:cNvPr id="1443" name="群組 30"/>
            <p:cNvGrpSpPr/>
            <p:nvPr/>
          </p:nvGrpSpPr>
          <p:grpSpPr>
            <a:xfrm>
              <a:off x="-1" y="18928"/>
              <a:ext cx="480261" cy="480262"/>
              <a:chOff x="0" y="0"/>
              <a:chExt cx="480260" cy="480260"/>
            </a:xfrm>
          </p:grpSpPr>
          <p:sp>
            <p:nvSpPr>
              <p:cNvPr id="1441" name="橢圓 34"/>
              <p:cNvSpPr/>
              <p:nvPr/>
            </p:nvSpPr>
            <p:spPr>
              <a:xfrm rot="10800000">
                <a:off x="0" y="0"/>
                <a:ext cx="480261" cy="480261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138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pic>
            <p:nvPicPr>
              <p:cNvPr id="1442" name="圖形 35" descr="圖形 35"/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 rot="10800000">
                <a:off x="0" y="15490"/>
                <a:ext cx="449281" cy="44928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1446" name="群組 31"/>
            <p:cNvGrpSpPr/>
            <p:nvPr/>
          </p:nvGrpSpPr>
          <p:grpSpPr>
            <a:xfrm>
              <a:off x="746739" y="18928"/>
              <a:ext cx="480261" cy="480261"/>
              <a:chOff x="0" y="0"/>
              <a:chExt cx="480260" cy="480260"/>
            </a:xfrm>
          </p:grpSpPr>
          <p:sp>
            <p:nvSpPr>
              <p:cNvPr id="1444" name="橢圓 32"/>
              <p:cNvSpPr/>
              <p:nvPr/>
            </p:nvSpPr>
            <p:spPr>
              <a:xfrm>
                <a:off x="0" y="0"/>
                <a:ext cx="480261" cy="480261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138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pic>
            <p:nvPicPr>
              <p:cNvPr id="1445" name="圖形 33" descr="圖形 33"/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0980" y="15491"/>
                <a:ext cx="449281" cy="44928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grpSp>
        <p:nvGrpSpPr>
          <p:cNvPr id="1450" name="群組 40"/>
          <p:cNvGrpSpPr/>
          <p:nvPr/>
        </p:nvGrpSpPr>
        <p:grpSpPr>
          <a:xfrm>
            <a:off x="3827950" y="210202"/>
            <a:ext cx="480263" cy="480263"/>
            <a:chOff x="0" y="0"/>
            <a:chExt cx="480262" cy="480262"/>
          </a:xfrm>
        </p:grpSpPr>
        <p:sp>
          <p:nvSpPr>
            <p:cNvPr id="1448" name="橢圓 41"/>
            <p:cNvSpPr/>
            <p:nvPr/>
          </p:nvSpPr>
          <p:spPr>
            <a:xfrm>
              <a:off x="-1" y="-1"/>
              <a:ext cx="480264" cy="480264"/>
            </a:xfrm>
            <a:prstGeom prst="ellipse">
              <a:avLst/>
            </a:prstGeom>
            <a:solidFill>
              <a:srgbClr val="00B05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449" name="三角形 42"/>
            <p:cNvSpPr/>
            <p:nvPr/>
          </p:nvSpPr>
          <p:spPr>
            <a:xfrm rot="5400000">
              <a:off x="158431" y="135379"/>
              <a:ext cx="243021" cy="209502"/>
            </a:xfrm>
            <a:prstGeom prst="triangl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1451" name="文字方塊 43"/>
          <p:cNvSpPr txBox="1"/>
          <p:nvPr/>
        </p:nvSpPr>
        <p:spPr>
          <a:xfrm>
            <a:off x="4433553" y="277711"/>
            <a:ext cx="5594508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Findings</a:t>
            </a:r>
          </a:p>
        </p:txBody>
      </p:sp>
      <p:grpSp>
        <p:nvGrpSpPr>
          <p:cNvPr id="1463" name="群組 44"/>
          <p:cNvGrpSpPr/>
          <p:nvPr/>
        </p:nvGrpSpPr>
        <p:grpSpPr>
          <a:xfrm>
            <a:off x="2311760" y="192358"/>
            <a:ext cx="9696929" cy="515951"/>
            <a:chOff x="0" y="-1"/>
            <a:chExt cx="9696927" cy="515949"/>
          </a:xfrm>
        </p:grpSpPr>
        <p:grpSp>
          <p:nvGrpSpPr>
            <p:cNvPr id="1456" name="群組 45"/>
            <p:cNvGrpSpPr/>
            <p:nvPr/>
          </p:nvGrpSpPr>
          <p:grpSpPr>
            <a:xfrm>
              <a:off x="8085038" y="-2"/>
              <a:ext cx="1611890" cy="515951"/>
              <a:chOff x="0" y="-1"/>
              <a:chExt cx="1611889" cy="515949"/>
            </a:xfrm>
          </p:grpSpPr>
          <p:sp>
            <p:nvSpPr>
              <p:cNvPr id="1452" name="結束點 52"/>
              <p:cNvSpPr/>
              <p:nvPr/>
            </p:nvSpPr>
            <p:spPr>
              <a:xfrm>
                <a:off x="-1" y="-2"/>
                <a:ext cx="1611890" cy="51595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600" y="0"/>
                    </a:moveTo>
                    <a:lnTo>
                      <a:pt x="18000" y="0"/>
                    </a:lnTo>
                    <a:cubicBezTo>
                      <a:pt x="19988" y="0"/>
                      <a:pt x="21600" y="4835"/>
                      <a:pt x="21600" y="10800"/>
                    </a:cubicBezTo>
                    <a:cubicBezTo>
                      <a:pt x="21600" y="16765"/>
                      <a:pt x="19988" y="21600"/>
                      <a:pt x="18000" y="21600"/>
                    </a:cubicBezTo>
                    <a:lnTo>
                      <a:pt x="3600" y="21600"/>
                    </a:lnTo>
                    <a:cubicBezTo>
                      <a:pt x="1612" y="21600"/>
                      <a:pt x="0" y="16765"/>
                      <a:pt x="0" y="10800"/>
                    </a:cubicBezTo>
                    <a:cubicBezTo>
                      <a:pt x="0" y="4835"/>
                      <a:pt x="1612" y="0"/>
                      <a:pt x="3600" y="0"/>
                    </a:cubicBezTo>
                    <a:close/>
                  </a:path>
                </a:pathLst>
              </a:custGeom>
              <a:solidFill>
                <a:srgbClr val="000000">
                  <a:alpha val="7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6600" spc="6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pic>
            <p:nvPicPr>
              <p:cNvPr id="1453" name="Picture 4" descr="Picture 4"/>
              <p:cNvPicPr>
                <a:picLocks noChangeAspect="1"/>
              </p:cNvPicPr>
              <p:nvPr/>
            </p:nvPicPr>
            <p:blipFill>
              <a:blip r:embed="rId10"/>
              <a:srcRect l="25854" t="9905" r="7460" b="40775"/>
              <a:stretch>
                <a:fillRect/>
              </a:stretch>
            </p:blipFill>
            <p:spPr>
              <a:xfrm>
                <a:off x="27770" y="16758"/>
                <a:ext cx="482601" cy="4826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4837" y="0"/>
                      <a:pt x="0" y="4837"/>
                      <a:pt x="0" y="10800"/>
                    </a:cubicBezTo>
                    <a:cubicBezTo>
                      <a:pt x="0" y="16763"/>
                      <a:pt x="4837" y="21600"/>
                      <a:pt x="10800" y="21600"/>
                    </a:cubicBezTo>
                    <a:cubicBezTo>
                      <a:pt x="16763" y="21600"/>
                      <a:pt x="21600" y="16763"/>
                      <a:pt x="21600" y="10800"/>
                    </a:cubicBezTo>
                    <a:cubicBezTo>
                      <a:pt x="21600" y="4837"/>
                      <a:pt x="16763" y="0"/>
                      <a:pt x="10800" y="0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sp>
            <p:nvSpPr>
              <p:cNvPr id="1454" name="文字方塊 54"/>
              <p:cNvSpPr txBox="1"/>
              <p:nvPr/>
            </p:nvSpPr>
            <p:spPr>
              <a:xfrm>
                <a:off x="599331" y="128740"/>
                <a:ext cx="853387" cy="22698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defRPr sz="1000" spc="100">
                    <a:solidFill>
                      <a:srgbClr val="FFFFFF"/>
                    </a:solidFill>
                  </a:defRPr>
                </a:lvl1pPr>
              </a:lstStyle>
              <a:p>
                <a:r>
                  <a:t>Leftover</a:t>
                </a:r>
              </a:p>
            </p:txBody>
          </p:sp>
          <p:sp>
            <p:nvSpPr>
              <p:cNvPr id="1455" name="三角形 55"/>
              <p:cNvSpPr/>
              <p:nvPr/>
            </p:nvSpPr>
            <p:spPr>
              <a:xfrm rot="10800000">
                <a:off x="1357070" y="197039"/>
                <a:ext cx="141368" cy="121869"/>
              </a:xfrm>
              <a:prstGeom prst="triangl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grpSp>
          <p:nvGrpSpPr>
            <p:cNvPr id="1459" name="群組 46"/>
            <p:cNvGrpSpPr/>
            <p:nvPr/>
          </p:nvGrpSpPr>
          <p:grpSpPr>
            <a:xfrm>
              <a:off x="-1" y="18928"/>
              <a:ext cx="480261" cy="480262"/>
              <a:chOff x="0" y="0"/>
              <a:chExt cx="480260" cy="480260"/>
            </a:xfrm>
          </p:grpSpPr>
          <p:sp>
            <p:nvSpPr>
              <p:cNvPr id="1457" name="橢圓 50"/>
              <p:cNvSpPr/>
              <p:nvPr/>
            </p:nvSpPr>
            <p:spPr>
              <a:xfrm rot="10800000">
                <a:off x="0" y="0"/>
                <a:ext cx="480261" cy="480261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138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pic>
            <p:nvPicPr>
              <p:cNvPr id="1458" name="圖形 51" descr="圖形 51"/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 rot="10800000">
                <a:off x="0" y="15490"/>
                <a:ext cx="449281" cy="44928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1462" name="群組 47"/>
            <p:cNvGrpSpPr/>
            <p:nvPr/>
          </p:nvGrpSpPr>
          <p:grpSpPr>
            <a:xfrm>
              <a:off x="746739" y="18928"/>
              <a:ext cx="480261" cy="480261"/>
              <a:chOff x="0" y="0"/>
              <a:chExt cx="480260" cy="480260"/>
            </a:xfrm>
          </p:grpSpPr>
          <p:sp>
            <p:nvSpPr>
              <p:cNvPr id="1460" name="橢圓 48"/>
              <p:cNvSpPr/>
              <p:nvPr/>
            </p:nvSpPr>
            <p:spPr>
              <a:xfrm>
                <a:off x="0" y="0"/>
                <a:ext cx="480261" cy="480261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138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pic>
            <p:nvPicPr>
              <p:cNvPr id="1461" name="圖形 49" descr="圖形 49"/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0980" y="15491"/>
                <a:ext cx="449281" cy="44928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pic>
        <p:nvPicPr>
          <p:cNvPr id="1464" name="average_stream_vs_duration.png" descr="average_stream_vs_duration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583450" y="797304"/>
            <a:ext cx="8437474" cy="484706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7" name="群組 3"/>
          <p:cNvGrpSpPr/>
          <p:nvPr/>
        </p:nvGrpSpPr>
        <p:grpSpPr>
          <a:xfrm>
            <a:off x="270445" y="959923"/>
            <a:ext cx="1685677" cy="3351192"/>
            <a:chOff x="0" y="0"/>
            <a:chExt cx="1685675" cy="3351192"/>
          </a:xfrm>
        </p:grpSpPr>
        <p:grpSp>
          <p:nvGrpSpPr>
            <p:cNvPr id="1468" name="群組 4"/>
            <p:cNvGrpSpPr/>
            <p:nvPr/>
          </p:nvGrpSpPr>
          <p:grpSpPr>
            <a:xfrm>
              <a:off x="-1" y="-1"/>
              <a:ext cx="1685677" cy="280801"/>
              <a:chOff x="0" y="0"/>
              <a:chExt cx="1685675" cy="280800"/>
            </a:xfrm>
          </p:grpSpPr>
          <p:sp>
            <p:nvSpPr>
              <p:cNvPr id="1466" name="矩形 23"/>
              <p:cNvSpPr/>
              <p:nvPr/>
            </p:nvSpPr>
            <p:spPr>
              <a:xfrm>
                <a:off x="-1" y="-1"/>
                <a:ext cx="325035" cy="280802"/>
              </a:xfrm>
              <a:prstGeom prst="rect">
                <a:avLst/>
              </a:prstGeom>
              <a:blipFill rotWithShape="1">
                <a:blip r:embed="rId2"/>
                <a:srcRect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467" name="文字方塊 24"/>
              <p:cNvSpPr txBox="1"/>
              <p:nvPr/>
            </p:nvSpPr>
            <p:spPr>
              <a:xfrm>
                <a:off x="503399" y="2777"/>
                <a:ext cx="1182277" cy="2752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defTabSz="844550">
                  <a:spcBef>
                    <a:spcPts val="400"/>
                  </a:spcBef>
                  <a:defRPr sz="1000">
                    <a:solidFill>
                      <a:srgbClr val="808080"/>
                    </a:solidFill>
                  </a:defRPr>
                </a:lvl1pPr>
              </a:lstStyle>
              <a:p>
                <a:r>
                  <a:t>What we do with Spotipy</a:t>
                </a:r>
              </a:p>
            </p:txBody>
          </p:sp>
        </p:grpSp>
        <p:grpSp>
          <p:nvGrpSpPr>
            <p:cNvPr id="1471" name="群組 5"/>
            <p:cNvGrpSpPr/>
            <p:nvPr/>
          </p:nvGrpSpPr>
          <p:grpSpPr>
            <a:xfrm>
              <a:off x="-1" y="509280"/>
              <a:ext cx="1685677" cy="280801"/>
              <a:chOff x="0" y="0"/>
              <a:chExt cx="1685675" cy="280800"/>
            </a:xfrm>
          </p:grpSpPr>
          <p:sp>
            <p:nvSpPr>
              <p:cNvPr id="1469" name="矩形 21"/>
              <p:cNvSpPr/>
              <p:nvPr/>
            </p:nvSpPr>
            <p:spPr>
              <a:xfrm>
                <a:off x="-1" y="-1"/>
                <a:ext cx="325035" cy="280802"/>
              </a:xfrm>
              <a:prstGeom prst="rect">
                <a:avLst/>
              </a:prstGeom>
              <a:blipFill rotWithShape="1">
                <a:blip r:embed="rId3"/>
                <a:srcRect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470" name="文字方塊 22"/>
              <p:cNvSpPr txBox="1"/>
              <p:nvPr/>
            </p:nvSpPr>
            <p:spPr>
              <a:xfrm>
                <a:off x="503399" y="72627"/>
                <a:ext cx="1182277" cy="1355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defTabSz="844550">
                  <a:spcBef>
                    <a:spcPts val="400"/>
                  </a:spcBef>
                  <a:defRPr sz="1000">
                    <a:solidFill>
                      <a:srgbClr val="808080"/>
                    </a:solidFill>
                  </a:defRPr>
                </a:pPr>
                <a:r>
                  <a:t>Business values</a:t>
                </a:r>
              </a:p>
            </p:txBody>
          </p:sp>
        </p:grpSp>
        <p:grpSp>
          <p:nvGrpSpPr>
            <p:cNvPr id="1474" name="群組 6"/>
            <p:cNvGrpSpPr/>
            <p:nvPr/>
          </p:nvGrpSpPr>
          <p:grpSpPr>
            <a:xfrm>
              <a:off x="-1" y="1018561"/>
              <a:ext cx="1685677" cy="280801"/>
              <a:chOff x="0" y="0"/>
              <a:chExt cx="1685675" cy="280800"/>
            </a:xfrm>
          </p:grpSpPr>
          <p:sp>
            <p:nvSpPr>
              <p:cNvPr id="1472" name="矩形 19"/>
              <p:cNvSpPr/>
              <p:nvPr/>
            </p:nvSpPr>
            <p:spPr>
              <a:xfrm>
                <a:off x="-1" y="-1"/>
                <a:ext cx="325035" cy="280802"/>
              </a:xfrm>
              <a:prstGeom prst="rect">
                <a:avLst/>
              </a:prstGeom>
              <a:blipFill rotWithShape="1">
                <a:blip r:embed="rId4"/>
                <a:srcRect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473" name="文字方塊 20"/>
              <p:cNvSpPr txBox="1"/>
              <p:nvPr/>
            </p:nvSpPr>
            <p:spPr>
              <a:xfrm>
                <a:off x="503399" y="72627"/>
                <a:ext cx="1182277" cy="1355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defTabSz="844550">
                  <a:spcBef>
                    <a:spcPts val="400"/>
                  </a:spcBef>
                  <a:defRPr sz="1000">
                    <a:solidFill>
                      <a:srgbClr val="808080"/>
                    </a:solidFill>
                  </a:defRPr>
                </a:pPr>
                <a:r>
                  <a:t>Data collection</a:t>
                </a:r>
              </a:p>
            </p:txBody>
          </p:sp>
        </p:grpSp>
        <p:grpSp>
          <p:nvGrpSpPr>
            <p:cNvPr id="1477" name="群組 7"/>
            <p:cNvGrpSpPr/>
            <p:nvPr/>
          </p:nvGrpSpPr>
          <p:grpSpPr>
            <a:xfrm>
              <a:off x="21932" y="1527842"/>
              <a:ext cx="1641669" cy="280801"/>
              <a:chOff x="0" y="0"/>
              <a:chExt cx="1641668" cy="280800"/>
            </a:xfrm>
          </p:grpSpPr>
          <p:sp>
            <p:nvSpPr>
              <p:cNvPr id="1475" name="矩形 17"/>
              <p:cNvSpPr/>
              <p:nvPr/>
            </p:nvSpPr>
            <p:spPr>
              <a:xfrm>
                <a:off x="0" y="-1"/>
                <a:ext cx="325035" cy="280802"/>
              </a:xfrm>
              <a:prstGeom prst="rect">
                <a:avLst/>
              </a:prstGeom>
              <a:blipFill rotWithShape="1">
                <a:blip r:embed="rId5"/>
                <a:srcRect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476" name="文字方塊 18"/>
              <p:cNvSpPr txBox="1"/>
              <p:nvPr/>
            </p:nvSpPr>
            <p:spPr>
              <a:xfrm>
                <a:off x="459392" y="72627"/>
                <a:ext cx="1182277" cy="1355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defTabSz="844550">
                  <a:spcBef>
                    <a:spcPts val="400"/>
                  </a:spcBef>
                  <a:defRPr sz="1000">
                    <a:solidFill>
                      <a:srgbClr val="808080"/>
                    </a:solidFill>
                  </a:defRPr>
                </a:pPr>
                <a:r>
                  <a:t>Data processing</a:t>
                </a:r>
              </a:p>
            </p:txBody>
          </p:sp>
        </p:grpSp>
        <p:grpSp>
          <p:nvGrpSpPr>
            <p:cNvPr id="1480" name="群組 8"/>
            <p:cNvGrpSpPr/>
            <p:nvPr/>
          </p:nvGrpSpPr>
          <p:grpSpPr>
            <a:xfrm>
              <a:off x="15225" y="2037123"/>
              <a:ext cx="1655127" cy="280801"/>
              <a:chOff x="0" y="0"/>
              <a:chExt cx="1655125" cy="280800"/>
            </a:xfrm>
          </p:grpSpPr>
          <p:sp>
            <p:nvSpPr>
              <p:cNvPr id="1478" name="矩形 15"/>
              <p:cNvSpPr/>
              <p:nvPr/>
            </p:nvSpPr>
            <p:spPr>
              <a:xfrm>
                <a:off x="-1" y="-1"/>
                <a:ext cx="325035" cy="280802"/>
              </a:xfrm>
              <a:prstGeom prst="rect">
                <a:avLst/>
              </a:prstGeom>
              <a:blipFill rotWithShape="1">
                <a:blip r:embed="rId6"/>
                <a:srcRect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479" name="文字方塊 16"/>
              <p:cNvSpPr txBox="1"/>
              <p:nvPr/>
            </p:nvSpPr>
            <p:spPr>
              <a:xfrm>
                <a:off x="472850" y="72627"/>
                <a:ext cx="1182276" cy="1355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defTabSz="844550">
                  <a:spcBef>
                    <a:spcPts val="400"/>
                  </a:spcBef>
                  <a:defRPr sz="1000">
                    <a:solidFill>
                      <a:srgbClr val="FFFFFF"/>
                    </a:solidFill>
                  </a:defRPr>
                </a:lvl1pPr>
              </a:lstStyle>
              <a:p>
                <a:r>
                  <a:t>Findings</a:t>
                </a:r>
              </a:p>
            </p:txBody>
          </p:sp>
        </p:grpSp>
        <p:grpSp>
          <p:nvGrpSpPr>
            <p:cNvPr id="1483" name="群組 9"/>
            <p:cNvGrpSpPr/>
            <p:nvPr/>
          </p:nvGrpSpPr>
          <p:grpSpPr>
            <a:xfrm>
              <a:off x="21932" y="2561109"/>
              <a:ext cx="1641669" cy="280801"/>
              <a:chOff x="0" y="0"/>
              <a:chExt cx="1641668" cy="280800"/>
            </a:xfrm>
          </p:grpSpPr>
          <p:sp>
            <p:nvSpPr>
              <p:cNvPr id="1481" name="矩形 13"/>
              <p:cNvSpPr/>
              <p:nvPr/>
            </p:nvSpPr>
            <p:spPr>
              <a:xfrm>
                <a:off x="0" y="-1"/>
                <a:ext cx="325035" cy="280802"/>
              </a:xfrm>
              <a:prstGeom prst="rect">
                <a:avLst/>
              </a:prstGeom>
              <a:blipFill rotWithShape="1">
                <a:blip r:embed="rId7"/>
                <a:srcRect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482" name="文字方塊 14"/>
              <p:cNvSpPr txBox="1"/>
              <p:nvPr/>
            </p:nvSpPr>
            <p:spPr>
              <a:xfrm>
                <a:off x="459392" y="2777"/>
                <a:ext cx="1182277" cy="2752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defTabSz="844550">
                  <a:spcBef>
                    <a:spcPts val="400"/>
                  </a:spcBef>
                  <a:defRPr sz="1000">
                    <a:solidFill>
                      <a:srgbClr val="808080"/>
                    </a:solidFill>
                  </a:defRPr>
                </a:pPr>
                <a:r>
                  <a:t>Challenges and next steps</a:t>
                </a:r>
              </a:p>
            </p:txBody>
          </p:sp>
        </p:grpSp>
        <p:grpSp>
          <p:nvGrpSpPr>
            <p:cNvPr id="1486" name="群組 10"/>
            <p:cNvGrpSpPr/>
            <p:nvPr/>
          </p:nvGrpSpPr>
          <p:grpSpPr>
            <a:xfrm>
              <a:off x="21932" y="3070392"/>
              <a:ext cx="1641669" cy="280801"/>
              <a:chOff x="0" y="0"/>
              <a:chExt cx="1641668" cy="280800"/>
            </a:xfrm>
          </p:grpSpPr>
          <p:sp>
            <p:nvSpPr>
              <p:cNvPr id="1484" name="矩形 11"/>
              <p:cNvSpPr/>
              <p:nvPr/>
            </p:nvSpPr>
            <p:spPr>
              <a:xfrm>
                <a:off x="0" y="-1"/>
                <a:ext cx="325035" cy="280802"/>
              </a:xfrm>
              <a:prstGeom prst="rect">
                <a:avLst/>
              </a:prstGeom>
              <a:blipFill rotWithShape="1">
                <a:blip r:embed="rId8"/>
                <a:srcRect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485" name="文字方塊 12"/>
              <p:cNvSpPr txBox="1"/>
              <p:nvPr/>
            </p:nvSpPr>
            <p:spPr>
              <a:xfrm>
                <a:off x="459392" y="72627"/>
                <a:ext cx="1182277" cy="1355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defTabSz="844550">
                  <a:spcBef>
                    <a:spcPts val="400"/>
                  </a:spcBef>
                  <a:defRPr sz="1000">
                    <a:solidFill>
                      <a:srgbClr val="808080"/>
                    </a:solidFill>
                  </a:defRPr>
                </a:lvl1pPr>
              </a:lstStyle>
              <a:p>
                <a:r>
                  <a:t>Conclusion</a:t>
                </a:r>
              </a:p>
            </p:txBody>
          </p:sp>
        </p:grpSp>
      </p:grpSp>
      <p:pic>
        <p:nvPicPr>
          <p:cNvPr id="1488" name="Picture 2" descr="Picture 2"/>
          <p:cNvPicPr>
            <a:picLocks noChangeAspect="1"/>
          </p:cNvPicPr>
          <p:nvPr/>
        </p:nvPicPr>
        <p:blipFill>
          <a:blip r:embed="rId9"/>
          <a:srcRect l="12500" r="12499"/>
          <a:stretch>
            <a:fillRect/>
          </a:stretch>
        </p:blipFill>
        <p:spPr>
          <a:xfrm>
            <a:off x="127991" y="6183095"/>
            <a:ext cx="609943" cy="609942"/>
          </a:xfrm>
          <a:prstGeom prst="rect">
            <a:avLst/>
          </a:prstGeom>
          <a:ln w="12700">
            <a:miter lim="400000"/>
          </a:ln>
        </p:spPr>
      </p:pic>
      <p:sp>
        <p:nvSpPr>
          <p:cNvPr id="1489" name="文字方塊 27"/>
          <p:cNvSpPr txBox="1"/>
          <p:nvPr/>
        </p:nvSpPr>
        <p:spPr>
          <a:xfrm>
            <a:off x="819566" y="6312439"/>
            <a:ext cx="1192113" cy="3421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1000" spc="60">
                <a:solidFill>
                  <a:srgbClr val="FFFFFF"/>
                </a:solidFill>
              </a:defRPr>
            </a:pPr>
            <a:r>
              <a:t>Findings</a:t>
            </a:r>
          </a:p>
          <a:p>
            <a:pPr>
              <a:defRPr sz="800" spc="60">
                <a:solidFill>
                  <a:srgbClr val="FFFFFF"/>
                </a:solidFill>
              </a:defRPr>
            </a:pPr>
            <a:r>
              <a:t>Leftover</a:t>
            </a:r>
          </a:p>
        </p:txBody>
      </p:sp>
      <p:grpSp>
        <p:nvGrpSpPr>
          <p:cNvPr id="1501" name="群組 28"/>
          <p:cNvGrpSpPr/>
          <p:nvPr/>
        </p:nvGrpSpPr>
        <p:grpSpPr>
          <a:xfrm>
            <a:off x="2311760" y="195251"/>
            <a:ext cx="9696929" cy="515951"/>
            <a:chOff x="0" y="-1"/>
            <a:chExt cx="9696927" cy="515949"/>
          </a:xfrm>
        </p:grpSpPr>
        <p:grpSp>
          <p:nvGrpSpPr>
            <p:cNvPr id="1494" name="群組 29"/>
            <p:cNvGrpSpPr/>
            <p:nvPr/>
          </p:nvGrpSpPr>
          <p:grpSpPr>
            <a:xfrm>
              <a:off x="8085038" y="-2"/>
              <a:ext cx="1611890" cy="515951"/>
              <a:chOff x="0" y="-1"/>
              <a:chExt cx="1611889" cy="515949"/>
            </a:xfrm>
          </p:grpSpPr>
          <p:sp>
            <p:nvSpPr>
              <p:cNvPr id="1490" name="結束點 36"/>
              <p:cNvSpPr/>
              <p:nvPr/>
            </p:nvSpPr>
            <p:spPr>
              <a:xfrm>
                <a:off x="-1" y="-2"/>
                <a:ext cx="1611890" cy="51595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600" y="0"/>
                    </a:moveTo>
                    <a:lnTo>
                      <a:pt x="18000" y="0"/>
                    </a:lnTo>
                    <a:cubicBezTo>
                      <a:pt x="19988" y="0"/>
                      <a:pt x="21600" y="4835"/>
                      <a:pt x="21600" y="10800"/>
                    </a:cubicBezTo>
                    <a:cubicBezTo>
                      <a:pt x="21600" y="16765"/>
                      <a:pt x="19988" y="21600"/>
                      <a:pt x="18000" y="21600"/>
                    </a:cubicBezTo>
                    <a:lnTo>
                      <a:pt x="3600" y="21600"/>
                    </a:lnTo>
                    <a:cubicBezTo>
                      <a:pt x="1612" y="21600"/>
                      <a:pt x="0" y="16765"/>
                      <a:pt x="0" y="10800"/>
                    </a:cubicBezTo>
                    <a:cubicBezTo>
                      <a:pt x="0" y="4835"/>
                      <a:pt x="1612" y="0"/>
                      <a:pt x="3600" y="0"/>
                    </a:cubicBezTo>
                    <a:close/>
                  </a:path>
                </a:pathLst>
              </a:custGeom>
              <a:solidFill>
                <a:srgbClr val="000000">
                  <a:alpha val="7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6600" spc="6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pic>
            <p:nvPicPr>
              <p:cNvPr id="1491" name="Picture 4" descr="Picture 4"/>
              <p:cNvPicPr>
                <a:picLocks noChangeAspect="1"/>
              </p:cNvPicPr>
              <p:nvPr/>
            </p:nvPicPr>
            <p:blipFill>
              <a:blip r:embed="rId10"/>
              <a:srcRect l="25854" t="9905" r="7460" b="40775"/>
              <a:stretch>
                <a:fillRect/>
              </a:stretch>
            </p:blipFill>
            <p:spPr>
              <a:xfrm>
                <a:off x="27770" y="16758"/>
                <a:ext cx="482601" cy="4826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4837" y="0"/>
                      <a:pt x="0" y="4837"/>
                      <a:pt x="0" y="10800"/>
                    </a:cubicBezTo>
                    <a:cubicBezTo>
                      <a:pt x="0" y="16763"/>
                      <a:pt x="4837" y="21600"/>
                      <a:pt x="10800" y="21600"/>
                    </a:cubicBezTo>
                    <a:cubicBezTo>
                      <a:pt x="16763" y="21600"/>
                      <a:pt x="21600" y="16763"/>
                      <a:pt x="21600" y="10800"/>
                    </a:cubicBezTo>
                    <a:cubicBezTo>
                      <a:pt x="21600" y="4837"/>
                      <a:pt x="16763" y="0"/>
                      <a:pt x="10800" y="0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sp>
            <p:nvSpPr>
              <p:cNvPr id="1492" name="文字方塊 38"/>
              <p:cNvSpPr txBox="1"/>
              <p:nvPr/>
            </p:nvSpPr>
            <p:spPr>
              <a:xfrm>
                <a:off x="599331" y="128740"/>
                <a:ext cx="853387" cy="22698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defRPr sz="1000" spc="100">
                    <a:solidFill>
                      <a:srgbClr val="FFFFFF"/>
                    </a:solidFill>
                  </a:defRPr>
                </a:lvl1pPr>
              </a:lstStyle>
              <a:p>
                <a:r>
                  <a:t>Leftover</a:t>
                </a:r>
              </a:p>
            </p:txBody>
          </p:sp>
          <p:sp>
            <p:nvSpPr>
              <p:cNvPr id="1493" name="三角形 39"/>
              <p:cNvSpPr/>
              <p:nvPr/>
            </p:nvSpPr>
            <p:spPr>
              <a:xfrm rot="10800000">
                <a:off x="1357070" y="197039"/>
                <a:ext cx="141368" cy="121869"/>
              </a:xfrm>
              <a:prstGeom prst="triangl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grpSp>
          <p:nvGrpSpPr>
            <p:cNvPr id="1497" name="群組 30"/>
            <p:cNvGrpSpPr/>
            <p:nvPr/>
          </p:nvGrpSpPr>
          <p:grpSpPr>
            <a:xfrm>
              <a:off x="-1" y="18928"/>
              <a:ext cx="480261" cy="480262"/>
              <a:chOff x="0" y="0"/>
              <a:chExt cx="480260" cy="480260"/>
            </a:xfrm>
          </p:grpSpPr>
          <p:sp>
            <p:nvSpPr>
              <p:cNvPr id="1495" name="橢圓 34"/>
              <p:cNvSpPr/>
              <p:nvPr/>
            </p:nvSpPr>
            <p:spPr>
              <a:xfrm rot="10800000">
                <a:off x="0" y="0"/>
                <a:ext cx="480261" cy="480261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138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pic>
            <p:nvPicPr>
              <p:cNvPr id="1496" name="圖形 35" descr="圖形 35"/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 rot="10800000">
                <a:off x="0" y="15490"/>
                <a:ext cx="449281" cy="44928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1500" name="群組 31"/>
            <p:cNvGrpSpPr/>
            <p:nvPr/>
          </p:nvGrpSpPr>
          <p:grpSpPr>
            <a:xfrm>
              <a:off x="746739" y="18928"/>
              <a:ext cx="480261" cy="480261"/>
              <a:chOff x="0" y="0"/>
              <a:chExt cx="480260" cy="480260"/>
            </a:xfrm>
          </p:grpSpPr>
          <p:sp>
            <p:nvSpPr>
              <p:cNvPr id="1498" name="橢圓 32"/>
              <p:cNvSpPr/>
              <p:nvPr/>
            </p:nvSpPr>
            <p:spPr>
              <a:xfrm>
                <a:off x="0" y="0"/>
                <a:ext cx="480261" cy="480261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138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pic>
            <p:nvPicPr>
              <p:cNvPr id="1499" name="圖形 33" descr="圖形 33"/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0980" y="15491"/>
                <a:ext cx="449281" cy="44928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grpSp>
        <p:nvGrpSpPr>
          <p:cNvPr id="1504" name="群組 40"/>
          <p:cNvGrpSpPr/>
          <p:nvPr/>
        </p:nvGrpSpPr>
        <p:grpSpPr>
          <a:xfrm>
            <a:off x="3827950" y="210202"/>
            <a:ext cx="480263" cy="480263"/>
            <a:chOff x="0" y="0"/>
            <a:chExt cx="480262" cy="480262"/>
          </a:xfrm>
        </p:grpSpPr>
        <p:sp>
          <p:nvSpPr>
            <p:cNvPr id="1502" name="橢圓 41"/>
            <p:cNvSpPr/>
            <p:nvPr/>
          </p:nvSpPr>
          <p:spPr>
            <a:xfrm>
              <a:off x="-1" y="-1"/>
              <a:ext cx="480264" cy="480264"/>
            </a:xfrm>
            <a:prstGeom prst="ellipse">
              <a:avLst/>
            </a:prstGeom>
            <a:solidFill>
              <a:srgbClr val="00B05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503" name="三角形 42"/>
            <p:cNvSpPr/>
            <p:nvPr/>
          </p:nvSpPr>
          <p:spPr>
            <a:xfrm rot="5400000">
              <a:off x="158431" y="135379"/>
              <a:ext cx="243021" cy="209502"/>
            </a:xfrm>
            <a:prstGeom prst="triangl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1505" name="文字方塊 43"/>
          <p:cNvSpPr txBox="1"/>
          <p:nvPr/>
        </p:nvSpPr>
        <p:spPr>
          <a:xfrm>
            <a:off x="4433553" y="277711"/>
            <a:ext cx="5594508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Findings</a:t>
            </a:r>
          </a:p>
        </p:txBody>
      </p:sp>
      <p:grpSp>
        <p:nvGrpSpPr>
          <p:cNvPr id="1517" name="群組 44"/>
          <p:cNvGrpSpPr/>
          <p:nvPr/>
        </p:nvGrpSpPr>
        <p:grpSpPr>
          <a:xfrm>
            <a:off x="2311760" y="192358"/>
            <a:ext cx="9696929" cy="515951"/>
            <a:chOff x="0" y="-1"/>
            <a:chExt cx="9696927" cy="515949"/>
          </a:xfrm>
        </p:grpSpPr>
        <p:grpSp>
          <p:nvGrpSpPr>
            <p:cNvPr id="1510" name="群組 45"/>
            <p:cNvGrpSpPr/>
            <p:nvPr/>
          </p:nvGrpSpPr>
          <p:grpSpPr>
            <a:xfrm>
              <a:off x="8085038" y="-2"/>
              <a:ext cx="1611890" cy="515951"/>
              <a:chOff x="0" y="-1"/>
              <a:chExt cx="1611889" cy="515949"/>
            </a:xfrm>
          </p:grpSpPr>
          <p:sp>
            <p:nvSpPr>
              <p:cNvPr id="1506" name="結束點 52"/>
              <p:cNvSpPr/>
              <p:nvPr/>
            </p:nvSpPr>
            <p:spPr>
              <a:xfrm>
                <a:off x="-1" y="-2"/>
                <a:ext cx="1611890" cy="51595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600" y="0"/>
                    </a:moveTo>
                    <a:lnTo>
                      <a:pt x="18000" y="0"/>
                    </a:lnTo>
                    <a:cubicBezTo>
                      <a:pt x="19988" y="0"/>
                      <a:pt x="21600" y="4835"/>
                      <a:pt x="21600" y="10800"/>
                    </a:cubicBezTo>
                    <a:cubicBezTo>
                      <a:pt x="21600" y="16765"/>
                      <a:pt x="19988" y="21600"/>
                      <a:pt x="18000" y="21600"/>
                    </a:cubicBezTo>
                    <a:lnTo>
                      <a:pt x="3600" y="21600"/>
                    </a:lnTo>
                    <a:cubicBezTo>
                      <a:pt x="1612" y="21600"/>
                      <a:pt x="0" y="16765"/>
                      <a:pt x="0" y="10800"/>
                    </a:cubicBezTo>
                    <a:cubicBezTo>
                      <a:pt x="0" y="4835"/>
                      <a:pt x="1612" y="0"/>
                      <a:pt x="3600" y="0"/>
                    </a:cubicBezTo>
                    <a:close/>
                  </a:path>
                </a:pathLst>
              </a:custGeom>
              <a:solidFill>
                <a:srgbClr val="000000">
                  <a:alpha val="7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6600" spc="6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pic>
            <p:nvPicPr>
              <p:cNvPr id="1507" name="Picture 4" descr="Picture 4"/>
              <p:cNvPicPr>
                <a:picLocks noChangeAspect="1"/>
              </p:cNvPicPr>
              <p:nvPr/>
            </p:nvPicPr>
            <p:blipFill>
              <a:blip r:embed="rId10"/>
              <a:srcRect l="25854" t="9905" r="7460" b="40775"/>
              <a:stretch>
                <a:fillRect/>
              </a:stretch>
            </p:blipFill>
            <p:spPr>
              <a:xfrm>
                <a:off x="27770" y="16758"/>
                <a:ext cx="482601" cy="4826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4837" y="0"/>
                      <a:pt x="0" y="4837"/>
                      <a:pt x="0" y="10800"/>
                    </a:cubicBezTo>
                    <a:cubicBezTo>
                      <a:pt x="0" y="16763"/>
                      <a:pt x="4837" y="21600"/>
                      <a:pt x="10800" y="21600"/>
                    </a:cubicBezTo>
                    <a:cubicBezTo>
                      <a:pt x="16763" y="21600"/>
                      <a:pt x="21600" y="16763"/>
                      <a:pt x="21600" y="10800"/>
                    </a:cubicBezTo>
                    <a:cubicBezTo>
                      <a:pt x="21600" y="4837"/>
                      <a:pt x="16763" y="0"/>
                      <a:pt x="10800" y="0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sp>
            <p:nvSpPr>
              <p:cNvPr id="1508" name="文字方塊 54"/>
              <p:cNvSpPr txBox="1"/>
              <p:nvPr/>
            </p:nvSpPr>
            <p:spPr>
              <a:xfrm>
                <a:off x="599331" y="128740"/>
                <a:ext cx="853387" cy="22698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defRPr sz="1000" spc="100">
                    <a:solidFill>
                      <a:srgbClr val="FFFFFF"/>
                    </a:solidFill>
                  </a:defRPr>
                </a:lvl1pPr>
              </a:lstStyle>
              <a:p>
                <a:r>
                  <a:t>Leftover</a:t>
                </a:r>
              </a:p>
            </p:txBody>
          </p:sp>
          <p:sp>
            <p:nvSpPr>
              <p:cNvPr id="1509" name="三角形 55"/>
              <p:cNvSpPr/>
              <p:nvPr/>
            </p:nvSpPr>
            <p:spPr>
              <a:xfrm rot="10800000">
                <a:off x="1357070" y="197039"/>
                <a:ext cx="141368" cy="121869"/>
              </a:xfrm>
              <a:prstGeom prst="triangl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grpSp>
          <p:nvGrpSpPr>
            <p:cNvPr id="1513" name="群組 46"/>
            <p:cNvGrpSpPr/>
            <p:nvPr/>
          </p:nvGrpSpPr>
          <p:grpSpPr>
            <a:xfrm>
              <a:off x="-1" y="18928"/>
              <a:ext cx="480261" cy="480262"/>
              <a:chOff x="0" y="0"/>
              <a:chExt cx="480260" cy="480260"/>
            </a:xfrm>
          </p:grpSpPr>
          <p:sp>
            <p:nvSpPr>
              <p:cNvPr id="1511" name="橢圓 50"/>
              <p:cNvSpPr/>
              <p:nvPr/>
            </p:nvSpPr>
            <p:spPr>
              <a:xfrm rot="10800000">
                <a:off x="0" y="0"/>
                <a:ext cx="480261" cy="480261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138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pic>
            <p:nvPicPr>
              <p:cNvPr id="1512" name="圖形 51" descr="圖形 51"/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 rot="10800000">
                <a:off x="0" y="15490"/>
                <a:ext cx="449281" cy="44928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1516" name="群組 47"/>
            <p:cNvGrpSpPr/>
            <p:nvPr/>
          </p:nvGrpSpPr>
          <p:grpSpPr>
            <a:xfrm>
              <a:off x="746739" y="18928"/>
              <a:ext cx="480261" cy="480261"/>
              <a:chOff x="0" y="0"/>
              <a:chExt cx="480260" cy="480260"/>
            </a:xfrm>
          </p:grpSpPr>
          <p:sp>
            <p:nvSpPr>
              <p:cNvPr id="1514" name="橢圓 48"/>
              <p:cNvSpPr/>
              <p:nvPr/>
            </p:nvSpPr>
            <p:spPr>
              <a:xfrm>
                <a:off x="0" y="0"/>
                <a:ext cx="480261" cy="480261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138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pic>
            <p:nvPicPr>
              <p:cNvPr id="1515" name="圖形 49" descr="圖形 49"/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0980" y="15491"/>
                <a:ext cx="449281" cy="44928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pic>
        <p:nvPicPr>
          <p:cNvPr id="1518" name="average_streams_vs_rank.png" descr="average_streams_vs_rank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533501" y="1039470"/>
            <a:ext cx="8854895" cy="477906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1" name="群組 3"/>
          <p:cNvGrpSpPr/>
          <p:nvPr/>
        </p:nvGrpSpPr>
        <p:grpSpPr>
          <a:xfrm>
            <a:off x="270445" y="959923"/>
            <a:ext cx="1685677" cy="3351192"/>
            <a:chOff x="0" y="0"/>
            <a:chExt cx="1685675" cy="3351192"/>
          </a:xfrm>
        </p:grpSpPr>
        <p:grpSp>
          <p:nvGrpSpPr>
            <p:cNvPr id="1522" name="群組 4"/>
            <p:cNvGrpSpPr/>
            <p:nvPr/>
          </p:nvGrpSpPr>
          <p:grpSpPr>
            <a:xfrm>
              <a:off x="-1" y="-1"/>
              <a:ext cx="1685677" cy="280801"/>
              <a:chOff x="0" y="0"/>
              <a:chExt cx="1685675" cy="280800"/>
            </a:xfrm>
          </p:grpSpPr>
          <p:sp>
            <p:nvSpPr>
              <p:cNvPr id="1520" name="矩形 23"/>
              <p:cNvSpPr/>
              <p:nvPr/>
            </p:nvSpPr>
            <p:spPr>
              <a:xfrm>
                <a:off x="-1" y="-1"/>
                <a:ext cx="325035" cy="280802"/>
              </a:xfrm>
              <a:prstGeom prst="rect">
                <a:avLst/>
              </a:prstGeom>
              <a:blipFill rotWithShape="1">
                <a:blip r:embed="rId2"/>
                <a:srcRect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521" name="文字方塊 24"/>
              <p:cNvSpPr txBox="1"/>
              <p:nvPr/>
            </p:nvSpPr>
            <p:spPr>
              <a:xfrm>
                <a:off x="503399" y="2777"/>
                <a:ext cx="1182277" cy="2752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defTabSz="844550">
                  <a:spcBef>
                    <a:spcPts val="400"/>
                  </a:spcBef>
                  <a:defRPr sz="1000">
                    <a:solidFill>
                      <a:srgbClr val="808080"/>
                    </a:solidFill>
                  </a:defRPr>
                </a:lvl1pPr>
              </a:lstStyle>
              <a:p>
                <a:r>
                  <a:t>What we do with Spotipy</a:t>
                </a:r>
              </a:p>
            </p:txBody>
          </p:sp>
        </p:grpSp>
        <p:grpSp>
          <p:nvGrpSpPr>
            <p:cNvPr id="1525" name="群組 5"/>
            <p:cNvGrpSpPr/>
            <p:nvPr/>
          </p:nvGrpSpPr>
          <p:grpSpPr>
            <a:xfrm>
              <a:off x="-1" y="509280"/>
              <a:ext cx="1685677" cy="280801"/>
              <a:chOff x="0" y="0"/>
              <a:chExt cx="1685675" cy="280800"/>
            </a:xfrm>
          </p:grpSpPr>
          <p:sp>
            <p:nvSpPr>
              <p:cNvPr id="1523" name="矩形 21"/>
              <p:cNvSpPr/>
              <p:nvPr/>
            </p:nvSpPr>
            <p:spPr>
              <a:xfrm>
                <a:off x="-1" y="-1"/>
                <a:ext cx="325035" cy="280802"/>
              </a:xfrm>
              <a:prstGeom prst="rect">
                <a:avLst/>
              </a:prstGeom>
              <a:blipFill rotWithShape="1">
                <a:blip r:embed="rId3"/>
                <a:srcRect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524" name="文字方塊 22"/>
              <p:cNvSpPr txBox="1"/>
              <p:nvPr/>
            </p:nvSpPr>
            <p:spPr>
              <a:xfrm>
                <a:off x="503399" y="72627"/>
                <a:ext cx="1182277" cy="1355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defTabSz="844550">
                  <a:spcBef>
                    <a:spcPts val="400"/>
                  </a:spcBef>
                  <a:defRPr sz="1000">
                    <a:solidFill>
                      <a:srgbClr val="808080"/>
                    </a:solidFill>
                  </a:defRPr>
                </a:pPr>
                <a:r>
                  <a:t>Business values</a:t>
                </a:r>
              </a:p>
            </p:txBody>
          </p:sp>
        </p:grpSp>
        <p:grpSp>
          <p:nvGrpSpPr>
            <p:cNvPr id="1528" name="群組 6"/>
            <p:cNvGrpSpPr/>
            <p:nvPr/>
          </p:nvGrpSpPr>
          <p:grpSpPr>
            <a:xfrm>
              <a:off x="-1" y="1018561"/>
              <a:ext cx="1685677" cy="280801"/>
              <a:chOff x="0" y="0"/>
              <a:chExt cx="1685675" cy="280800"/>
            </a:xfrm>
          </p:grpSpPr>
          <p:sp>
            <p:nvSpPr>
              <p:cNvPr id="1526" name="矩形 19"/>
              <p:cNvSpPr/>
              <p:nvPr/>
            </p:nvSpPr>
            <p:spPr>
              <a:xfrm>
                <a:off x="-1" y="-1"/>
                <a:ext cx="325035" cy="280802"/>
              </a:xfrm>
              <a:prstGeom prst="rect">
                <a:avLst/>
              </a:prstGeom>
              <a:blipFill rotWithShape="1">
                <a:blip r:embed="rId4"/>
                <a:srcRect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527" name="文字方塊 20"/>
              <p:cNvSpPr txBox="1"/>
              <p:nvPr/>
            </p:nvSpPr>
            <p:spPr>
              <a:xfrm>
                <a:off x="503399" y="72627"/>
                <a:ext cx="1182277" cy="1355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defTabSz="844550">
                  <a:spcBef>
                    <a:spcPts val="400"/>
                  </a:spcBef>
                  <a:defRPr sz="1000">
                    <a:solidFill>
                      <a:srgbClr val="808080"/>
                    </a:solidFill>
                  </a:defRPr>
                </a:pPr>
                <a:r>
                  <a:t>Data collection</a:t>
                </a:r>
              </a:p>
            </p:txBody>
          </p:sp>
        </p:grpSp>
        <p:grpSp>
          <p:nvGrpSpPr>
            <p:cNvPr id="1531" name="群組 7"/>
            <p:cNvGrpSpPr/>
            <p:nvPr/>
          </p:nvGrpSpPr>
          <p:grpSpPr>
            <a:xfrm>
              <a:off x="21932" y="1527842"/>
              <a:ext cx="1641669" cy="280801"/>
              <a:chOff x="0" y="0"/>
              <a:chExt cx="1641668" cy="280800"/>
            </a:xfrm>
          </p:grpSpPr>
          <p:sp>
            <p:nvSpPr>
              <p:cNvPr id="1529" name="矩形 17"/>
              <p:cNvSpPr/>
              <p:nvPr/>
            </p:nvSpPr>
            <p:spPr>
              <a:xfrm>
                <a:off x="0" y="-1"/>
                <a:ext cx="325035" cy="280802"/>
              </a:xfrm>
              <a:prstGeom prst="rect">
                <a:avLst/>
              </a:prstGeom>
              <a:blipFill rotWithShape="1">
                <a:blip r:embed="rId5"/>
                <a:srcRect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530" name="文字方塊 18"/>
              <p:cNvSpPr txBox="1"/>
              <p:nvPr/>
            </p:nvSpPr>
            <p:spPr>
              <a:xfrm>
                <a:off x="459392" y="72627"/>
                <a:ext cx="1182277" cy="1355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defTabSz="844550">
                  <a:spcBef>
                    <a:spcPts val="400"/>
                  </a:spcBef>
                  <a:defRPr sz="1000">
                    <a:solidFill>
                      <a:srgbClr val="808080"/>
                    </a:solidFill>
                  </a:defRPr>
                </a:pPr>
                <a:r>
                  <a:t>Data processing</a:t>
                </a:r>
              </a:p>
            </p:txBody>
          </p:sp>
        </p:grpSp>
        <p:grpSp>
          <p:nvGrpSpPr>
            <p:cNvPr id="1534" name="群組 8"/>
            <p:cNvGrpSpPr/>
            <p:nvPr/>
          </p:nvGrpSpPr>
          <p:grpSpPr>
            <a:xfrm>
              <a:off x="15225" y="2037123"/>
              <a:ext cx="1655127" cy="280801"/>
              <a:chOff x="0" y="0"/>
              <a:chExt cx="1655125" cy="280800"/>
            </a:xfrm>
          </p:grpSpPr>
          <p:sp>
            <p:nvSpPr>
              <p:cNvPr id="1532" name="矩形 15"/>
              <p:cNvSpPr/>
              <p:nvPr/>
            </p:nvSpPr>
            <p:spPr>
              <a:xfrm>
                <a:off x="-1" y="-1"/>
                <a:ext cx="325035" cy="280802"/>
              </a:xfrm>
              <a:prstGeom prst="rect">
                <a:avLst/>
              </a:prstGeom>
              <a:blipFill rotWithShape="1">
                <a:blip r:embed="rId6"/>
                <a:srcRect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533" name="文字方塊 16"/>
              <p:cNvSpPr txBox="1"/>
              <p:nvPr/>
            </p:nvSpPr>
            <p:spPr>
              <a:xfrm>
                <a:off x="472850" y="72627"/>
                <a:ext cx="1182276" cy="1355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defTabSz="844550">
                  <a:spcBef>
                    <a:spcPts val="400"/>
                  </a:spcBef>
                  <a:defRPr sz="1000">
                    <a:solidFill>
                      <a:srgbClr val="FFFFFF"/>
                    </a:solidFill>
                  </a:defRPr>
                </a:lvl1pPr>
              </a:lstStyle>
              <a:p>
                <a:r>
                  <a:t>Findings</a:t>
                </a:r>
              </a:p>
            </p:txBody>
          </p:sp>
        </p:grpSp>
        <p:grpSp>
          <p:nvGrpSpPr>
            <p:cNvPr id="1537" name="群組 9"/>
            <p:cNvGrpSpPr/>
            <p:nvPr/>
          </p:nvGrpSpPr>
          <p:grpSpPr>
            <a:xfrm>
              <a:off x="21932" y="2561109"/>
              <a:ext cx="1641669" cy="280801"/>
              <a:chOff x="0" y="0"/>
              <a:chExt cx="1641668" cy="280800"/>
            </a:xfrm>
          </p:grpSpPr>
          <p:sp>
            <p:nvSpPr>
              <p:cNvPr id="1535" name="矩形 13"/>
              <p:cNvSpPr/>
              <p:nvPr/>
            </p:nvSpPr>
            <p:spPr>
              <a:xfrm>
                <a:off x="0" y="-1"/>
                <a:ext cx="325035" cy="280802"/>
              </a:xfrm>
              <a:prstGeom prst="rect">
                <a:avLst/>
              </a:prstGeom>
              <a:blipFill rotWithShape="1">
                <a:blip r:embed="rId7"/>
                <a:srcRect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536" name="文字方塊 14"/>
              <p:cNvSpPr txBox="1"/>
              <p:nvPr/>
            </p:nvSpPr>
            <p:spPr>
              <a:xfrm>
                <a:off x="459392" y="2777"/>
                <a:ext cx="1182277" cy="2752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defTabSz="844550">
                  <a:spcBef>
                    <a:spcPts val="400"/>
                  </a:spcBef>
                  <a:defRPr sz="1000">
                    <a:solidFill>
                      <a:srgbClr val="808080"/>
                    </a:solidFill>
                  </a:defRPr>
                </a:pPr>
                <a:r>
                  <a:t>Challenges and next steps</a:t>
                </a:r>
              </a:p>
            </p:txBody>
          </p:sp>
        </p:grpSp>
        <p:grpSp>
          <p:nvGrpSpPr>
            <p:cNvPr id="1540" name="群組 10"/>
            <p:cNvGrpSpPr/>
            <p:nvPr/>
          </p:nvGrpSpPr>
          <p:grpSpPr>
            <a:xfrm>
              <a:off x="21932" y="3070392"/>
              <a:ext cx="1641669" cy="280801"/>
              <a:chOff x="0" y="0"/>
              <a:chExt cx="1641668" cy="280800"/>
            </a:xfrm>
          </p:grpSpPr>
          <p:sp>
            <p:nvSpPr>
              <p:cNvPr id="1538" name="矩形 11"/>
              <p:cNvSpPr/>
              <p:nvPr/>
            </p:nvSpPr>
            <p:spPr>
              <a:xfrm>
                <a:off x="0" y="-1"/>
                <a:ext cx="325035" cy="280802"/>
              </a:xfrm>
              <a:prstGeom prst="rect">
                <a:avLst/>
              </a:prstGeom>
              <a:blipFill rotWithShape="1">
                <a:blip r:embed="rId8"/>
                <a:srcRect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539" name="文字方塊 12"/>
              <p:cNvSpPr txBox="1"/>
              <p:nvPr/>
            </p:nvSpPr>
            <p:spPr>
              <a:xfrm>
                <a:off x="459392" y="72627"/>
                <a:ext cx="1182277" cy="1355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defTabSz="844550">
                  <a:spcBef>
                    <a:spcPts val="400"/>
                  </a:spcBef>
                  <a:defRPr sz="1000">
                    <a:solidFill>
                      <a:srgbClr val="808080"/>
                    </a:solidFill>
                  </a:defRPr>
                </a:lvl1pPr>
              </a:lstStyle>
              <a:p>
                <a:r>
                  <a:t>Conclusion</a:t>
                </a:r>
              </a:p>
            </p:txBody>
          </p:sp>
        </p:grpSp>
      </p:grpSp>
      <p:pic>
        <p:nvPicPr>
          <p:cNvPr id="1542" name="Picture 2" descr="Picture 2"/>
          <p:cNvPicPr>
            <a:picLocks noChangeAspect="1"/>
          </p:cNvPicPr>
          <p:nvPr/>
        </p:nvPicPr>
        <p:blipFill>
          <a:blip r:embed="rId9"/>
          <a:srcRect l="12500" r="12499"/>
          <a:stretch>
            <a:fillRect/>
          </a:stretch>
        </p:blipFill>
        <p:spPr>
          <a:xfrm>
            <a:off x="127991" y="6183095"/>
            <a:ext cx="609943" cy="609942"/>
          </a:xfrm>
          <a:prstGeom prst="rect">
            <a:avLst/>
          </a:prstGeom>
          <a:ln w="12700">
            <a:miter lim="400000"/>
          </a:ln>
        </p:spPr>
      </p:pic>
      <p:sp>
        <p:nvSpPr>
          <p:cNvPr id="1543" name="文字方塊 27"/>
          <p:cNvSpPr txBox="1"/>
          <p:nvPr/>
        </p:nvSpPr>
        <p:spPr>
          <a:xfrm>
            <a:off x="819566" y="6312439"/>
            <a:ext cx="1192113" cy="3421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1000" spc="60">
                <a:solidFill>
                  <a:srgbClr val="FFFFFF"/>
                </a:solidFill>
              </a:defRPr>
            </a:pPr>
            <a:r>
              <a:t>Findings</a:t>
            </a:r>
          </a:p>
          <a:p>
            <a:pPr>
              <a:defRPr sz="800" spc="60">
                <a:solidFill>
                  <a:srgbClr val="FFFFFF"/>
                </a:solidFill>
              </a:defRPr>
            </a:pPr>
            <a:r>
              <a:t>Leftover</a:t>
            </a:r>
          </a:p>
        </p:txBody>
      </p:sp>
      <p:grpSp>
        <p:nvGrpSpPr>
          <p:cNvPr id="1555" name="群組 28"/>
          <p:cNvGrpSpPr/>
          <p:nvPr/>
        </p:nvGrpSpPr>
        <p:grpSpPr>
          <a:xfrm>
            <a:off x="2311760" y="195251"/>
            <a:ext cx="9696929" cy="515951"/>
            <a:chOff x="0" y="-1"/>
            <a:chExt cx="9696927" cy="515949"/>
          </a:xfrm>
        </p:grpSpPr>
        <p:grpSp>
          <p:nvGrpSpPr>
            <p:cNvPr id="1548" name="群組 29"/>
            <p:cNvGrpSpPr/>
            <p:nvPr/>
          </p:nvGrpSpPr>
          <p:grpSpPr>
            <a:xfrm>
              <a:off x="8085038" y="-2"/>
              <a:ext cx="1611890" cy="515951"/>
              <a:chOff x="0" y="-1"/>
              <a:chExt cx="1611889" cy="515949"/>
            </a:xfrm>
          </p:grpSpPr>
          <p:sp>
            <p:nvSpPr>
              <p:cNvPr id="1544" name="結束點 36"/>
              <p:cNvSpPr/>
              <p:nvPr/>
            </p:nvSpPr>
            <p:spPr>
              <a:xfrm>
                <a:off x="-1" y="-2"/>
                <a:ext cx="1611890" cy="51595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600" y="0"/>
                    </a:moveTo>
                    <a:lnTo>
                      <a:pt x="18000" y="0"/>
                    </a:lnTo>
                    <a:cubicBezTo>
                      <a:pt x="19988" y="0"/>
                      <a:pt x="21600" y="4835"/>
                      <a:pt x="21600" y="10800"/>
                    </a:cubicBezTo>
                    <a:cubicBezTo>
                      <a:pt x="21600" y="16765"/>
                      <a:pt x="19988" y="21600"/>
                      <a:pt x="18000" y="21600"/>
                    </a:cubicBezTo>
                    <a:lnTo>
                      <a:pt x="3600" y="21600"/>
                    </a:lnTo>
                    <a:cubicBezTo>
                      <a:pt x="1612" y="21600"/>
                      <a:pt x="0" y="16765"/>
                      <a:pt x="0" y="10800"/>
                    </a:cubicBezTo>
                    <a:cubicBezTo>
                      <a:pt x="0" y="4835"/>
                      <a:pt x="1612" y="0"/>
                      <a:pt x="3600" y="0"/>
                    </a:cubicBezTo>
                    <a:close/>
                  </a:path>
                </a:pathLst>
              </a:custGeom>
              <a:solidFill>
                <a:srgbClr val="000000">
                  <a:alpha val="7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6600" spc="6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pic>
            <p:nvPicPr>
              <p:cNvPr id="1545" name="Picture 4" descr="Picture 4"/>
              <p:cNvPicPr>
                <a:picLocks noChangeAspect="1"/>
              </p:cNvPicPr>
              <p:nvPr/>
            </p:nvPicPr>
            <p:blipFill>
              <a:blip r:embed="rId10"/>
              <a:srcRect l="25854" t="9905" r="7460" b="40775"/>
              <a:stretch>
                <a:fillRect/>
              </a:stretch>
            </p:blipFill>
            <p:spPr>
              <a:xfrm>
                <a:off x="27770" y="16758"/>
                <a:ext cx="482601" cy="4826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4837" y="0"/>
                      <a:pt x="0" y="4837"/>
                      <a:pt x="0" y="10800"/>
                    </a:cubicBezTo>
                    <a:cubicBezTo>
                      <a:pt x="0" y="16763"/>
                      <a:pt x="4837" y="21600"/>
                      <a:pt x="10800" y="21600"/>
                    </a:cubicBezTo>
                    <a:cubicBezTo>
                      <a:pt x="16763" y="21600"/>
                      <a:pt x="21600" y="16763"/>
                      <a:pt x="21600" y="10800"/>
                    </a:cubicBezTo>
                    <a:cubicBezTo>
                      <a:pt x="21600" y="4837"/>
                      <a:pt x="16763" y="0"/>
                      <a:pt x="10800" y="0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sp>
            <p:nvSpPr>
              <p:cNvPr id="1546" name="文字方塊 38"/>
              <p:cNvSpPr txBox="1"/>
              <p:nvPr/>
            </p:nvSpPr>
            <p:spPr>
              <a:xfrm>
                <a:off x="599331" y="128740"/>
                <a:ext cx="853387" cy="22698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defRPr sz="1000" spc="100">
                    <a:solidFill>
                      <a:srgbClr val="FFFFFF"/>
                    </a:solidFill>
                  </a:defRPr>
                </a:lvl1pPr>
              </a:lstStyle>
              <a:p>
                <a:r>
                  <a:t>Leftover</a:t>
                </a:r>
              </a:p>
            </p:txBody>
          </p:sp>
          <p:sp>
            <p:nvSpPr>
              <p:cNvPr id="1547" name="三角形 39"/>
              <p:cNvSpPr/>
              <p:nvPr/>
            </p:nvSpPr>
            <p:spPr>
              <a:xfrm rot="10800000">
                <a:off x="1357070" y="197039"/>
                <a:ext cx="141368" cy="121869"/>
              </a:xfrm>
              <a:prstGeom prst="triangl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grpSp>
          <p:nvGrpSpPr>
            <p:cNvPr id="1551" name="群組 30"/>
            <p:cNvGrpSpPr/>
            <p:nvPr/>
          </p:nvGrpSpPr>
          <p:grpSpPr>
            <a:xfrm>
              <a:off x="-1" y="18928"/>
              <a:ext cx="480261" cy="480262"/>
              <a:chOff x="0" y="0"/>
              <a:chExt cx="480260" cy="480260"/>
            </a:xfrm>
          </p:grpSpPr>
          <p:sp>
            <p:nvSpPr>
              <p:cNvPr id="1549" name="橢圓 34"/>
              <p:cNvSpPr/>
              <p:nvPr/>
            </p:nvSpPr>
            <p:spPr>
              <a:xfrm rot="10800000">
                <a:off x="0" y="0"/>
                <a:ext cx="480261" cy="480261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138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pic>
            <p:nvPicPr>
              <p:cNvPr id="1550" name="圖形 35" descr="圖形 35"/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 rot="10800000">
                <a:off x="0" y="15490"/>
                <a:ext cx="449281" cy="44928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1554" name="群組 31"/>
            <p:cNvGrpSpPr/>
            <p:nvPr/>
          </p:nvGrpSpPr>
          <p:grpSpPr>
            <a:xfrm>
              <a:off x="746739" y="18928"/>
              <a:ext cx="480261" cy="480261"/>
              <a:chOff x="0" y="0"/>
              <a:chExt cx="480260" cy="480260"/>
            </a:xfrm>
          </p:grpSpPr>
          <p:sp>
            <p:nvSpPr>
              <p:cNvPr id="1552" name="橢圓 32"/>
              <p:cNvSpPr/>
              <p:nvPr/>
            </p:nvSpPr>
            <p:spPr>
              <a:xfrm>
                <a:off x="0" y="0"/>
                <a:ext cx="480261" cy="480261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138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pic>
            <p:nvPicPr>
              <p:cNvPr id="1553" name="圖形 33" descr="圖形 33"/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0980" y="15491"/>
                <a:ext cx="449281" cy="44928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grpSp>
        <p:nvGrpSpPr>
          <p:cNvPr id="1558" name="群組 40"/>
          <p:cNvGrpSpPr/>
          <p:nvPr/>
        </p:nvGrpSpPr>
        <p:grpSpPr>
          <a:xfrm>
            <a:off x="3827950" y="210202"/>
            <a:ext cx="480263" cy="480263"/>
            <a:chOff x="0" y="0"/>
            <a:chExt cx="480262" cy="480262"/>
          </a:xfrm>
        </p:grpSpPr>
        <p:sp>
          <p:nvSpPr>
            <p:cNvPr id="1556" name="橢圓 41"/>
            <p:cNvSpPr/>
            <p:nvPr/>
          </p:nvSpPr>
          <p:spPr>
            <a:xfrm>
              <a:off x="-1" y="-1"/>
              <a:ext cx="480264" cy="480264"/>
            </a:xfrm>
            <a:prstGeom prst="ellipse">
              <a:avLst/>
            </a:prstGeom>
            <a:solidFill>
              <a:srgbClr val="00B05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557" name="三角形 42"/>
            <p:cNvSpPr/>
            <p:nvPr/>
          </p:nvSpPr>
          <p:spPr>
            <a:xfrm rot="5400000">
              <a:off x="158431" y="135379"/>
              <a:ext cx="243021" cy="209502"/>
            </a:xfrm>
            <a:prstGeom prst="triangl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1559" name="文字方塊 43"/>
          <p:cNvSpPr txBox="1"/>
          <p:nvPr/>
        </p:nvSpPr>
        <p:spPr>
          <a:xfrm>
            <a:off x="4433553" y="277711"/>
            <a:ext cx="5594508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Findings</a:t>
            </a:r>
          </a:p>
        </p:txBody>
      </p:sp>
      <p:grpSp>
        <p:nvGrpSpPr>
          <p:cNvPr id="1571" name="群組 44"/>
          <p:cNvGrpSpPr/>
          <p:nvPr/>
        </p:nvGrpSpPr>
        <p:grpSpPr>
          <a:xfrm>
            <a:off x="2311760" y="192358"/>
            <a:ext cx="9696929" cy="515951"/>
            <a:chOff x="0" y="-1"/>
            <a:chExt cx="9696927" cy="515949"/>
          </a:xfrm>
        </p:grpSpPr>
        <p:grpSp>
          <p:nvGrpSpPr>
            <p:cNvPr id="1564" name="群組 45"/>
            <p:cNvGrpSpPr/>
            <p:nvPr/>
          </p:nvGrpSpPr>
          <p:grpSpPr>
            <a:xfrm>
              <a:off x="8085038" y="-2"/>
              <a:ext cx="1611890" cy="515951"/>
              <a:chOff x="0" y="-1"/>
              <a:chExt cx="1611889" cy="515949"/>
            </a:xfrm>
          </p:grpSpPr>
          <p:sp>
            <p:nvSpPr>
              <p:cNvPr id="1560" name="結束點 52"/>
              <p:cNvSpPr/>
              <p:nvPr/>
            </p:nvSpPr>
            <p:spPr>
              <a:xfrm>
                <a:off x="-1" y="-2"/>
                <a:ext cx="1611890" cy="51595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600" y="0"/>
                    </a:moveTo>
                    <a:lnTo>
                      <a:pt x="18000" y="0"/>
                    </a:lnTo>
                    <a:cubicBezTo>
                      <a:pt x="19988" y="0"/>
                      <a:pt x="21600" y="4835"/>
                      <a:pt x="21600" y="10800"/>
                    </a:cubicBezTo>
                    <a:cubicBezTo>
                      <a:pt x="21600" y="16765"/>
                      <a:pt x="19988" y="21600"/>
                      <a:pt x="18000" y="21600"/>
                    </a:cubicBezTo>
                    <a:lnTo>
                      <a:pt x="3600" y="21600"/>
                    </a:lnTo>
                    <a:cubicBezTo>
                      <a:pt x="1612" y="21600"/>
                      <a:pt x="0" y="16765"/>
                      <a:pt x="0" y="10800"/>
                    </a:cubicBezTo>
                    <a:cubicBezTo>
                      <a:pt x="0" y="4835"/>
                      <a:pt x="1612" y="0"/>
                      <a:pt x="3600" y="0"/>
                    </a:cubicBezTo>
                    <a:close/>
                  </a:path>
                </a:pathLst>
              </a:custGeom>
              <a:solidFill>
                <a:srgbClr val="000000">
                  <a:alpha val="7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6600" spc="6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pic>
            <p:nvPicPr>
              <p:cNvPr id="1561" name="Picture 4" descr="Picture 4"/>
              <p:cNvPicPr>
                <a:picLocks noChangeAspect="1"/>
              </p:cNvPicPr>
              <p:nvPr/>
            </p:nvPicPr>
            <p:blipFill>
              <a:blip r:embed="rId10"/>
              <a:srcRect l="25854" t="9905" r="7460" b="40775"/>
              <a:stretch>
                <a:fillRect/>
              </a:stretch>
            </p:blipFill>
            <p:spPr>
              <a:xfrm>
                <a:off x="27770" y="16758"/>
                <a:ext cx="482601" cy="4826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4837" y="0"/>
                      <a:pt x="0" y="4837"/>
                      <a:pt x="0" y="10800"/>
                    </a:cubicBezTo>
                    <a:cubicBezTo>
                      <a:pt x="0" y="16763"/>
                      <a:pt x="4837" y="21600"/>
                      <a:pt x="10800" y="21600"/>
                    </a:cubicBezTo>
                    <a:cubicBezTo>
                      <a:pt x="16763" y="21600"/>
                      <a:pt x="21600" y="16763"/>
                      <a:pt x="21600" y="10800"/>
                    </a:cubicBezTo>
                    <a:cubicBezTo>
                      <a:pt x="21600" y="4837"/>
                      <a:pt x="16763" y="0"/>
                      <a:pt x="10800" y="0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sp>
            <p:nvSpPr>
              <p:cNvPr id="1562" name="文字方塊 54"/>
              <p:cNvSpPr txBox="1"/>
              <p:nvPr/>
            </p:nvSpPr>
            <p:spPr>
              <a:xfrm>
                <a:off x="599331" y="128740"/>
                <a:ext cx="853387" cy="22698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defRPr sz="1000" spc="100">
                    <a:solidFill>
                      <a:srgbClr val="FFFFFF"/>
                    </a:solidFill>
                  </a:defRPr>
                </a:lvl1pPr>
              </a:lstStyle>
              <a:p>
                <a:r>
                  <a:t>Leftover</a:t>
                </a:r>
              </a:p>
            </p:txBody>
          </p:sp>
          <p:sp>
            <p:nvSpPr>
              <p:cNvPr id="1563" name="三角形 55"/>
              <p:cNvSpPr/>
              <p:nvPr/>
            </p:nvSpPr>
            <p:spPr>
              <a:xfrm rot="10800000">
                <a:off x="1357070" y="197039"/>
                <a:ext cx="141368" cy="121869"/>
              </a:xfrm>
              <a:prstGeom prst="triangl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grpSp>
          <p:nvGrpSpPr>
            <p:cNvPr id="1567" name="群組 46"/>
            <p:cNvGrpSpPr/>
            <p:nvPr/>
          </p:nvGrpSpPr>
          <p:grpSpPr>
            <a:xfrm>
              <a:off x="-1" y="18928"/>
              <a:ext cx="480261" cy="480262"/>
              <a:chOff x="0" y="0"/>
              <a:chExt cx="480260" cy="480260"/>
            </a:xfrm>
          </p:grpSpPr>
          <p:sp>
            <p:nvSpPr>
              <p:cNvPr id="1565" name="橢圓 50"/>
              <p:cNvSpPr/>
              <p:nvPr/>
            </p:nvSpPr>
            <p:spPr>
              <a:xfrm rot="10800000">
                <a:off x="0" y="0"/>
                <a:ext cx="480261" cy="480261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138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pic>
            <p:nvPicPr>
              <p:cNvPr id="1566" name="圖形 51" descr="圖形 51"/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 rot="10800000">
                <a:off x="0" y="15490"/>
                <a:ext cx="449281" cy="44928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1570" name="群組 47"/>
            <p:cNvGrpSpPr/>
            <p:nvPr/>
          </p:nvGrpSpPr>
          <p:grpSpPr>
            <a:xfrm>
              <a:off x="746739" y="18928"/>
              <a:ext cx="480261" cy="480261"/>
              <a:chOff x="0" y="0"/>
              <a:chExt cx="480260" cy="480260"/>
            </a:xfrm>
          </p:grpSpPr>
          <p:sp>
            <p:nvSpPr>
              <p:cNvPr id="1568" name="橢圓 48"/>
              <p:cNvSpPr/>
              <p:nvPr/>
            </p:nvSpPr>
            <p:spPr>
              <a:xfrm>
                <a:off x="0" y="0"/>
                <a:ext cx="480261" cy="480261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138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pic>
            <p:nvPicPr>
              <p:cNvPr id="1569" name="圖形 49" descr="圖形 49"/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0980" y="15491"/>
                <a:ext cx="449281" cy="44928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pic>
        <p:nvPicPr>
          <p:cNvPr id="1572" name="average_streams_vs_rank.png" descr="average_streams_vs_rank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533501" y="1039470"/>
            <a:ext cx="8854895" cy="4779060"/>
          </a:xfrm>
          <a:prstGeom prst="rect">
            <a:avLst/>
          </a:prstGeom>
          <a:ln w="12700">
            <a:miter lim="400000"/>
          </a:ln>
        </p:spPr>
      </p:pic>
      <p:sp>
        <p:nvSpPr>
          <p:cNvPr id="1573" name="Line"/>
          <p:cNvSpPr/>
          <p:nvPr/>
        </p:nvSpPr>
        <p:spPr>
          <a:xfrm>
            <a:off x="6096000" y="4731051"/>
            <a:ext cx="1" cy="515950"/>
          </a:xfrm>
          <a:prstGeom prst="line">
            <a:avLst/>
          </a:prstGeom>
          <a:ln w="50800">
            <a:solidFill>
              <a:srgbClr val="BE3328"/>
            </a:solidFill>
            <a:miter/>
            <a:tailEnd type="triangle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74" name="60"/>
          <p:cNvSpPr txBox="1"/>
          <p:nvPr/>
        </p:nvSpPr>
        <p:spPr>
          <a:xfrm>
            <a:off x="5916793" y="5303441"/>
            <a:ext cx="358414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F31916"/>
                </a:solidFill>
              </a:defRPr>
            </a:lvl1pPr>
          </a:lstStyle>
          <a:p>
            <a:r>
              <a:t>60</a:t>
            </a:r>
          </a:p>
        </p:txBody>
      </p:sp>
      <p:sp>
        <p:nvSpPr>
          <p:cNvPr id="1575" name="49"/>
          <p:cNvSpPr txBox="1"/>
          <p:nvPr/>
        </p:nvSpPr>
        <p:spPr>
          <a:xfrm>
            <a:off x="5834305" y="3253669"/>
            <a:ext cx="358414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t>49</a:t>
            </a:r>
          </a:p>
        </p:txBody>
      </p:sp>
      <p:sp>
        <p:nvSpPr>
          <p:cNvPr id="1576" name="Line"/>
          <p:cNvSpPr/>
          <p:nvPr/>
        </p:nvSpPr>
        <p:spPr>
          <a:xfrm flipV="1">
            <a:off x="3617887" y="1582131"/>
            <a:ext cx="1" cy="3693738"/>
          </a:xfrm>
          <a:prstGeom prst="line">
            <a:avLst/>
          </a:prstGeom>
          <a:ln w="12700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77" name="Line"/>
          <p:cNvSpPr/>
          <p:nvPr/>
        </p:nvSpPr>
        <p:spPr>
          <a:xfrm flipV="1">
            <a:off x="3634548" y="3878117"/>
            <a:ext cx="511526" cy="1370723"/>
          </a:xfrm>
          <a:prstGeom prst="line">
            <a:avLst/>
          </a:prstGeom>
          <a:ln w="12700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78" name="Line"/>
          <p:cNvSpPr/>
          <p:nvPr/>
        </p:nvSpPr>
        <p:spPr>
          <a:xfrm flipV="1">
            <a:off x="3998516" y="4085325"/>
            <a:ext cx="468445" cy="1163515"/>
          </a:xfrm>
          <a:prstGeom prst="line">
            <a:avLst/>
          </a:prstGeom>
          <a:ln w="12700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79" name="Line"/>
          <p:cNvSpPr/>
          <p:nvPr/>
        </p:nvSpPr>
        <p:spPr>
          <a:xfrm flipV="1">
            <a:off x="3634548" y="3432183"/>
            <a:ext cx="347767" cy="1090573"/>
          </a:xfrm>
          <a:prstGeom prst="line">
            <a:avLst/>
          </a:prstGeom>
          <a:ln w="12700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80" name="Line"/>
          <p:cNvSpPr/>
          <p:nvPr/>
        </p:nvSpPr>
        <p:spPr>
          <a:xfrm flipV="1">
            <a:off x="3634548" y="3035629"/>
            <a:ext cx="201220" cy="512226"/>
          </a:xfrm>
          <a:prstGeom prst="line">
            <a:avLst/>
          </a:prstGeom>
          <a:ln w="12700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81" name="Line"/>
          <p:cNvSpPr/>
          <p:nvPr/>
        </p:nvSpPr>
        <p:spPr>
          <a:xfrm flipV="1">
            <a:off x="4374333" y="4319748"/>
            <a:ext cx="346713" cy="929092"/>
          </a:xfrm>
          <a:prstGeom prst="line">
            <a:avLst/>
          </a:prstGeom>
          <a:ln w="12700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82" name="Line"/>
          <p:cNvSpPr/>
          <p:nvPr/>
        </p:nvSpPr>
        <p:spPr>
          <a:xfrm flipV="1">
            <a:off x="4843807" y="4483427"/>
            <a:ext cx="346631" cy="791308"/>
          </a:xfrm>
          <a:prstGeom prst="line">
            <a:avLst/>
          </a:prstGeom>
          <a:ln w="12700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83" name="Line"/>
          <p:cNvSpPr/>
          <p:nvPr/>
        </p:nvSpPr>
        <p:spPr>
          <a:xfrm flipV="1">
            <a:off x="5313201" y="4670133"/>
            <a:ext cx="346917" cy="604602"/>
          </a:xfrm>
          <a:prstGeom prst="line">
            <a:avLst/>
          </a:prstGeom>
          <a:ln w="12700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84" name="Line"/>
          <p:cNvSpPr/>
          <p:nvPr/>
        </p:nvSpPr>
        <p:spPr>
          <a:xfrm flipV="1">
            <a:off x="5689018" y="4686725"/>
            <a:ext cx="346916" cy="604602"/>
          </a:xfrm>
          <a:prstGeom prst="line">
            <a:avLst/>
          </a:prstGeom>
          <a:ln w="12700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85" name="49%"/>
          <p:cNvSpPr txBox="1"/>
          <p:nvPr/>
        </p:nvSpPr>
        <p:spPr>
          <a:xfrm>
            <a:off x="3992626" y="4233753"/>
            <a:ext cx="561676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F33A2E"/>
                </a:solidFill>
              </a:defRPr>
            </a:lvl1pPr>
          </a:lstStyle>
          <a:p>
            <a:r>
              <a:t>49%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8" name="群組 3"/>
          <p:cNvGrpSpPr/>
          <p:nvPr/>
        </p:nvGrpSpPr>
        <p:grpSpPr>
          <a:xfrm>
            <a:off x="270445" y="959923"/>
            <a:ext cx="1685677" cy="3351192"/>
            <a:chOff x="0" y="0"/>
            <a:chExt cx="1685675" cy="3351192"/>
          </a:xfrm>
        </p:grpSpPr>
        <p:grpSp>
          <p:nvGrpSpPr>
            <p:cNvPr id="1589" name="群組 4"/>
            <p:cNvGrpSpPr/>
            <p:nvPr/>
          </p:nvGrpSpPr>
          <p:grpSpPr>
            <a:xfrm>
              <a:off x="-1" y="-1"/>
              <a:ext cx="1685677" cy="280801"/>
              <a:chOff x="0" y="0"/>
              <a:chExt cx="1685675" cy="280800"/>
            </a:xfrm>
          </p:grpSpPr>
          <p:sp>
            <p:nvSpPr>
              <p:cNvPr id="1587" name="矩形 23"/>
              <p:cNvSpPr/>
              <p:nvPr/>
            </p:nvSpPr>
            <p:spPr>
              <a:xfrm>
                <a:off x="-1" y="-1"/>
                <a:ext cx="325035" cy="280802"/>
              </a:xfrm>
              <a:prstGeom prst="rect">
                <a:avLst/>
              </a:prstGeom>
              <a:blipFill rotWithShape="1">
                <a:blip r:embed="rId2"/>
                <a:srcRect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588" name="文字方塊 24"/>
              <p:cNvSpPr txBox="1"/>
              <p:nvPr/>
            </p:nvSpPr>
            <p:spPr>
              <a:xfrm>
                <a:off x="503399" y="2777"/>
                <a:ext cx="1182277" cy="2752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defTabSz="844550">
                  <a:spcBef>
                    <a:spcPts val="400"/>
                  </a:spcBef>
                  <a:defRPr sz="1000">
                    <a:solidFill>
                      <a:srgbClr val="808080"/>
                    </a:solidFill>
                  </a:defRPr>
                </a:lvl1pPr>
              </a:lstStyle>
              <a:p>
                <a:r>
                  <a:t>What we do with Spotipy</a:t>
                </a:r>
              </a:p>
            </p:txBody>
          </p:sp>
        </p:grpSp>
        <p:grpSp>
          <p:nvGrpSpPr>
            <p:cNvPr id="1592" name="群組 5"/>
            <p:cNvGrpSpPr/>
            <p:nvPr/>
          </p:nvGrpSpPr>
          <p:grpSpPr>
            <a:xfrm>
              <a:off x="-1" y="509280"/>
              <a:ext cx="1685677" cy="280801"/>
              <a:chOff x="0" y="0"/>
              <a:chExt cx="1685675" cy="280800"/>
            </a:xfrm>
          </p:grpSpPr>
          <p:sp>
            <p:nvSpPr>
              <p:cNvPr id="1590" name="矩形 21"/>
              <p:cNvSpPr/>
              <p:nvPr/>
            </p:nvSpPr>
            <p:spPr>
              <a:xfrm>
                <a:off x="-1" y="-1"/>
                <a:ext cx="325035" cy="280802"/>
              </a:xfrm>
              <a:prstGeom prst="rect">
                <a:avLst/>
              </a:prstGeom>
              <a:blipFill rotWithShape="1">
                <a:blip r:embed="rId3"/>
                <a:srcRect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591" name="文字方塊 22"/>
              <p:cNvSpPr txBox="1"/>
              <p:nvPr/>
            </p:nvSpPr>
            <p:spPr>
              <a:xfrm>
                <a:off x="503399" y="72627"/>
                <a:ext cx="1182277" cy="1355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defTabSz="844550">
                  <a:spcBef>
                    <a:spcPts val="400"/>
                  </a:spcBef>
                  <a:defRPr sz="1000">
                    <a:solidFill>
                      <a:srgbClr val="808080"/>
                    </a:solidFill>
                  </a:defRPr>
                </a:pPr>
                <a:r>
                  <a:t>Business values</a:t>
                </a:r>
              </a:p>
            </p:txBody>
          </p:sp>
        </p:grpSp>
        <p:grpSp>
          <p:nvGrpSpPr>
            <p:cNvPr id="1595" name="群組 6"/>
            <p:cNvGrpSpPr/>
            <p:nvPr/>
          </p:nvGrpSpPr>
          <p:grpSpPr>
            <a:xfrm>
              <a:off x="-1" y="1018561"/>
              <a:ext cx="1685677" cy="280801"/>
              <a:chOff x="0" y="0"/>
              <a:chExt cx="1685675" cy="280800"/>
            </a:xfrm>
          </p:grpSpPr>
          <p:sp>
            <p:nvSpPr>
              <p:cNvPr id="1593" name="矩形 19"/>
              <p:cNvSpPr/>
              <p:nvPr/>
            </p:nvSpPr>
            <p:spPr>
              <a:xfrm>
                <a:off x="-1" y="-1"/>
                <a:ext cx="325035" cy="280802"/>
              </a:xfrm>
              <a:prstGeom prst="rect">
                <a:avLst/>
              </a:prstGeom>
              <a:blipFill rotWithShape="1">
                <a:blip r:embed="rId4"/>
                <a:srcRect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594" name="文字方塊 20"/>
              <p:cNvSpPr txBox="1"/>
              <p:nvPr/>
            </p:nvSpPr>
            <p:spPr>
              <a:xfrm>
                <a:off x="503399" y="72627"/>
                <a:ext cx="1182277" cy="1355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defTabSz="844550">
                  <a:spcBef>
                    <a:spcPts val="400"/>
                  </a:spcBef>
                  <a:defRPr sz="1000">
                    <a:solidFill>
                      <a:srgbClr val="808080"/>
                    </a:solidFill>
                  </a:defRPr>
                </a:pPr>
                <a:r>
                  <a:t>Data collection</a:t>
                </a:r>
              </a:p>
            </p:txBody>
          </p:sp>
        </p:grpSp>
        <p:grpSp>
          <p:nvGrpSpPr>
            <p:cNvPr id="1598" name="群組 7"/>
            <p:cNvGrpSpPr/>
            <p:nvPr/>
          </p:nvGrpSpPr>
          <p:grpSpPr>
            <a:xfrm>
              <a:off x="21932" y="1527842"/>
              <a:ext cx="1641669" cy="280801"/>
              <a:chOff x="0" y="0"/>
              <a:chExt cx="1641668" cy="280800"/>
            </a:xfrm>
          </p:grpSpPr>
          <p:sp>
            <p:nvSpPr>
              <p:cNvPr id="1596" name="矩形 17"/>
              <p:cNvSpPr/>
              <p:nvPr/>
            </p:nvSpPr>
            <p:spPr>
              <a:xfrm>
                <a:off x="0" y="-1"/>
                <a:ext cx="325035" cy="280802"/>
              </a:xfrm>
              <a:prstGeom prst="rect">
                <a:avLst/>
              </a:prstGeom>
              <a:blipFill rotWithShape="1">
                <a:blip r:embed="rId5"/>
                <a:srcRect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597" name="文字方塊 18"/>
              <p:cNvSpPr txBox="1"/>
              <p:nvPr/>
            </p:nvSpPr>
            <p:spPr>
              <a:xfrm>
                <a:off x="459392" y="72627"/>
                <a:ext cx="1182277" cy="1355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defTabSz="844550">
                  <a:spcBef>
                    <a:spcPts val="400"/>
                  </a:spcBef>
                  <a:defRPr sz="1000">
                    <a:solidFill>
                      <a:srgbClr val="808080"/>
                    </a:solidFill>
                  </a:defRPr>
                </a:pPr>
                <a:r>
                  <a:t>Data processing</a:t>
                </a:r>
              </a:p>
            </p:txBody>
          </p:sp>
        </p:grpSp>
        <p:grpSp>
          <p:nvGrpSpPr>
            <p:cNvPr id="1601" name="群組 8"/>
            <p:cNvGrpSpPr/>
            <p:nvPr/>
          </p:nvGrpSpPr>
          <p:grpSpPr>
            <a:xfrm>
              <a:off x="15225" y="2037123"/>
              <a:ext cx="1655127" cy="280801"/>
              <a:chOff x="0" y="0"/>
              <a:chExt cx="1655125" cy="280800"/>
            </a:xfrm>
          </p:grpSpPr>
          <p:sp>
            <p:nvSpPr>
              <p:cNvPr id="1599" name="矩形 15"/>
              <p:cNvSpPr/>
              <p:nvPr/>
            </p:nvSpPr>
            <p:spPr>
              <a:xfrm>
                <a:off x="-1" y="-1"/>
                <a:ext cx="325035" cy="280802"/>
              </a:xfrm>
              <a:prstGeom prst="rect">
                <a:avLst/>
              </a:prstGeom>
              <a:blipFill rotWithShape="1">
                <a:blip r:embed="rId6"/>
                <a:srcRect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600" name="文字方塊 16"/>
              <p:cNvSpPr txBox="1"/>
              <p:nvPr/>
            </p:nvSpPr>
            <p:spPr>
              <a:xfrm>
                <a:off x="472850" y="72627"/>
                <a:ext cx="1182276" cy="1355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defTabSz="844550">
                  <a:spcBef>
                    <a:spcPts val="400"/>
                  </a:spcBef>
                  <a:defRPr sz="1000">
                    <a:solidFill>
                      <a:srgbClr val="FFFFFF"/>
                    </a:solidFill>
                  </a:defRPr>
                </a:lvl1pPr>
              </a:lstStyle>
              <a:p>
                <a:r>
                  <a:t>Findings</a:t>
                </a:r>
              </a:p>
            </p:txBody>
          </p:sp>
        </p:grpSp>
        <p:grpSp>
          <p:nvGrpSpPr>
            <p:cNvPr id="1604" name="群組 9"/>
            <p:cNvGrpSpPr/>
            <p:nvPr/>
          </p:nvGrpSpPr>
          <p:grpSpPr>
            <a:xfrm>
              <a:off x="21932" y="2561109"/>
              <a:ext cx="1641669" cy="280801"/>
              <a:chOff x="0" y="0"/>
              <a:chExt cx="1641668" cy="280800"/>
            </a:xfrm>
          </p:grpSpPr>
          <p:sp>
            <p:nvSpPr>
              <p:cNvPr id="1602" name="矩形 13"/>
              <p:cNvSpPr/>
              <p:nvPr/>
            </p:nvSpPr>
            <p:spPr>
              <a:xfrm>
                <a:off x="0" y="-1"/>
                <a:ext cx="325035" cy="280802"/>
              </a:xfrm>
              <a:prstGeom prst="rect">
                <a:avLst/>
              </a:prstGeom>
              <a:blipFill rotWithShape="1">
                <a:blip r:embed="rId7"/>
                <a:srcRect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603" name="文字方塊 14"/>
              <p:cNvSpPr txBox="1"/>
              <p:nvPr/>
            </p:nvSpPr>
            <p:spPr>
              <a:xfrm>
                <a:off x="459392" y="2777"/>
                <a:ext cx="1182277" cy="2752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defTabSz="844550">
                  <a:spcBef>
                    <a:spcPts val="400"/>
                  </a:spcBef>
                  <a:defRPr sz="1000">
                    <a:solidFill>
                      <a:srgbClr val="808080"/>
                    </a:solidFill>
                  </a:defRPr>
                </a:pPr>
                <a:r>
                  <a:t>Challenges and next steps</a:t>
                </a:r>
              </a:p>
            </p:txBody>
          </p:sp>
        </p:grpSp>
        <p:grpSp>
          <p:nvGrpSpPr>
            <p:cNvPr id="1607" name="群組 10"/>
            <p:cNvGrpSpPr/>
            <p:nvPr/>
          </p:nvGrpSpPr>
          <p:grpSpPr>
            <a:xfrm>
              <a:off x="21932" y="3070392"/>
              <a:ext cx="1641669" cy="280801"/>
              <a:chOff x="0" y="0"/>
              <a:chExt cx="1641668" cy="280800"/>
            </a:xfrm>
          </p:grpSpPr>
          <p:sp>
            <p:nvSpPr>
              <p:cNvPr id="1605" name="矩形 11"/>
              <p:cNvSpPr/>
              <p:nvPr/>
            </p:nvSpPr>
            <p:spPr>
              <a:xfrm>
                <a:off x="0" y="-1"/>
                <a:ext cx="325035" cy="280802"/>
              </a:xfrm>
              <a:prstGeom prst="rect">
                <a:avLst/>
              </a:prstGeom>
              <a:blipFill rotWithShape="1">
                <a:blip r:embed="rId8"/>
                <a:srcRect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606" name="文字方塊 12"/>
              <p:cNvSpPr txBox="1"/>
              <p:nvPr/>
            </p:nvSpPr>
            <p:spPr>
              <a:xfrm>
                <a:off x="459392" y="72627"/>
                <a:ext cx="1182277" cy="1355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defTabSz="844550">
                  <a:spcBef>
                    <a:spcPts val="400"/>
                  </a:spcBef>
                  <a:defRPr sz="1000">
                    <a:solidFill>
                      <a:srgbClr val="808080"/>
                    </a:solidFill>
                  </a:defRPr>
                </a:lvl1pPr>
              </a:lstStyle>
              <a:p>
                <a:r>
                  <a:t>Conclusion</a:t>
                </a:r>
              </a:p>
            </p:txBody>
          </p:sp>
        </p:grpSp>
      </p:grpSp>
      <p:pic>
        <p:nvPicPr>
          <p:cNvPr id="1609" name="Picture 2" descr="Picture 2"/>
          <p:cNvPicPr>
            <a:picLocks noChangeAspect="1"/>
          </p:cNvPicPr>
          <p:nvPr/>
        </p:nvPicPr>
        <p:blipFill>
          <a:blip r:embed="rId9"/>
          <a:srcRect l="12500" r="12499"/>
          <a:stretch>
            <a:fillRect/>
          </a:stretch>
        </p:blipFill>
        <p:spPr>
          <a:xfrm>
            <a:off x="127991" y="6183095"/>
            <a:ext cx="609943" cy="609942"/>
          </a:xfrm>
          <a:prstGeom prst="rect">
            <a:avLst/>
          </a:prstGeom>
          <a:ln w="12700">
            <a:miter lim="400000"/>
          </a:ln>
        </p:spPr>
      </p:pic>
      <p:sp>
        <p:nvSpPr>
          <p:cNvPr id="1610" name="文字方塊 27"/>
          <p:cNvSpPr txBox="1"/>
          <p:nvPr/>
        </p:nvSpPr>
        <p:spPr>
          <a:xfrm>
            <a:off x="819566" y="6312439"/>
            <a:ext cx="1192113" cy="3421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1000" spc="60">
                <a:solidFill>
                  <a:srgbClr val="FFFFFF"/>
                </a:solidFill>
              </a:defRPr>
            </a:pPr>
            <a:r>
              <a:t>Findings</a:t>
            </a:r>
          </a:p>
          <a:p>
            <a:pPr>
              <a:defRPr sz="800" spc="60">
                <a:solidFill>
                  <a:srgbClr val="FFFFFF"/>
                </a:solidFill>
              </a:defRPr>
            </a:pPr>
            <a:r>
              <a:t>Leftover</a:t>
            </a:r>
          </a:p>
        </p:txBody>
      </p:sp>
      <p:grpSp>
        <p:nvGrpSpPr>
          <p:cNvPr id="1622" name="群組 28"/>
          <p:cNvGrpSpPr/>
          <p:nvPr/>
        </p:nvGrpSpPr>
        <p:grpSpPr>
          <a:xfrm>
            <a:off x="2311760" y="195251"/>
            <a:ext cx="9696929" cy="515951"/>
            <a:chOff x="0" y="-1"/>
            <a:chExt cx="9696927" cy="515949"/>
          </a:xfrm>
        </p:grpSpPr>
        <p:grpSp>
          <p:nvGrpSpPr>
            <p:cNvPr id="1615" name="群組 29"/>
            <p:cNvGrpSpPr/>
            <p:nvPr/>
          </p:nvGrpSpPr>
          <p:grpSpPr>
            <a:xfrm>
              <a:off x="8085038" y="-2"/>
              <a:ext cx="1611890" cy="515951"/>
              <a:chOff x="0" y="-1"/>
              <a:chExt cx="1611889" cy="515949"/>
            </a:xfrm>
          </p:grpSpPr>
          <p:sp>
            <p:nvSpPr>
              <p:cNvPr id="1611" name="結束點 36"/>
              <p:cNvSpPr/>
              <p:nvPr/>
            </p:nvSpPr>
            <p:spPr>
              <a:xfrm>
                <a:off x="-1" y="-2"/>
                <a:ext cx="1611890" cy="51595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600" y="0"/>
                    </a:moveTo>
                    <a:lnTo>
                      <a:pt x="18000" y="0"/>
                    </a:lnTo>
                    <a:cubicBezTo>
                      <a:pt x="19988" y="0"/>
                      <a:pt x="21600" y="4835"/>
                      <a:pt x="21600" y="10800"/>
                    </a:cubicBezTo>
                    <a:cubicBezTo>
                      <a:pt x="21600" y="16765"/>
                      <a:pt x="19988" y="21600"/>
                      <a:pt x="18000" y="21600"/>
                    </a:cubicBezTo>
                    <a:lnTo>
                      <a:pt x="3600" y="21600"/>
                    </a:lnTo>
                    <a:cubicBezTo>
                      <a:pt x="1612" y="21600"/>
                      <a:pt x="0" y="16765"/>
                      <a:pt x="0" y="10800"/>
                    </a:cubicBezTo>
                    <a:cubicBezTo>
                      <a:pt x="0" y="4835"/>
                      <a:pt x="1612" y="0"/>
                      <a:pt x="3600" y="0"/>
                    </a:cubicBezTo>
                    <a:close/>
                  </a:path>
                </a:pathLst>
              </a:custGeom>
              <a:solidFill>
                <a:srgbClr val="000000">
                  <a:alpha val="7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6600" spc="6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pic>
            <p:nvPicPr>
              <p:cNvPr id="1612" name="Picture 4" descr="Picture 4"/>
              <p:cNvPicPr>
                <a:picLocks noChangeAspect="1"/>
              </p:cNvPicPr>
              <p:nvPr/>
            </p:nvPicPr>
            <p:blipFill>
              <a:blip r:embed="rId10"/>
              <a:srcRect l="25854" t="9905" r="7460" b="40775"/>
              <a:stretch>
                <a:fillRect/>
              </a:stretch>
            </p:blipFill>
            <p:spPr>
              <a:xfrm>
                <a:off x="27770" y="16758"/>
                <a:ext cx="482601" cy="4826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4837" y="0"/>
                      <a:pt x="0" y="4837"/>
                      <a:pt x="0" y="10800"/>
                    </a:cubicBezTo>
                    <a:cubicBezTo>
                      <a:pt x="0" y="16763"/>
                      <a:pt x="4837" y="21600"/>
                      <a:pt x="10800" y="21600"/>
                    </a:cubicBezTo>
                    <a:cubicBezTo>
                      <a:pt x="16763" y="21600"/>
                      <a:pt x="21600" y="16763"/>
                      <a:pt x="21600" y="10800"/>
                    </a:cubicBezTo>
                    <a:cubicBezTo>
                      <a:pt x="21600" y="4837"/>
                      <a:pt x="16763" y="0"/>
                      <a:pt x="10800" y="0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sp>
            <p:nvSpPr>
              <p:cNvPr id="1613" name="文字方塊 38"/>
              <p:cNvSpPr txBox="1"/>
              <p:nvPr/>
            </p:nvSpPr>
            <p:spPr>
              <a:xfrm>
                <a:off x="599331" y="128740"/>
                <a:ext cx="853387" cy="22698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defRPr sz="1000" spc="100">
                    <a:solidFill>
                      <a:srgbClr val="FFFFFF"/>
                    </a:solidFill>
                  </a:defRPr>
                </a:lvl1pPr>
              </a:lstStyle>
              <a:p>
                <a:r>
                  <a:t>Leftover</a:t>
                </a:r>
              </a:p>
            </p:txBody>
          </p:sp>
          <p:sp>
            <p:nvSpPr>
              <p:cNvPr id="1614" name="三角形 39"/>
              <p:cNvSpPr/>
              <p:nvPr/>
            </p:nvSpPr>
            <p:spPr>
              <a:xfrm rot="10800000">
                <a:off x="1357070" y="197039"/>
                <a:ext cx="141368" cy="121869"/>
              </a:xfrm>
              <a:prstGeom prst="triangl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grpSp>
          <p:nvGrpSpPr>
            <p:cNvPr id="1618" name="群組 30"/>
            <p:cNvGrpSpPr/>
            <p:nvPr/>
          </p:nvGrpSpPr>
          <p:grpSpPr>
            <a:xfrm>
              <a:off x="-1" y="18928"/>
              <a:ext cx="480261" cy="480262"/>
              <a:chOff x="0" y="0"/>
              <a:chExt cx="480260" cy="480260"/>
            </a:xfrm>
          </p:grpSpPr>
          <p:sp>
            <p:nvSpPr>
              <p:cNvPr id="1616" name="橢圓 34"/>
              <p:cNvSpPr/>
              <p:nvPr/>
            </p:nvSpPr>
            <p:spPr>
              <a:xfrm rot="10800000">
                <a:off x="0" y="0"/>
                <a:ext cx="480261" cy="480261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138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pic>
            <p:nvPicPr>
              <p:cNvPr id="1617" name="圖形 35" descr="圖形 35"/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 rot="10800000">
                <a:off x="0" y="15490"/>
                <a:ext cx="449281" cy="44928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1621" name="群組 31"/>
            <p:cNvGrpSpPr/>
            <p:nvPr/>
          </p:nvGrpSpPr>
          <p:grpSpPr>
            <a:xfrm>
              <a:off x="746739" y="18928"/>
              <a:ext cx="480261" cy="480261"/>
              <a:chOff x="0" y="0"/>
              <a:chExt cx="480260" cy="480260"/>
            </a:xfrm>
          </p:grpSpPr>
          <p:sp>
            <p:nvSpPr>
              <p:cNvPr id="1619" name="橢圓 32"/>
              <p:cNvSpPr/>
              <p:nvPr/>
            </p:nvSpPr>
            <p:spPr>
              <a:xfrm>
                <a:off x="0" y="0"/>
                <a:ext cx="480261" cy="480261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138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pic>
            <p:nvPicPr>
              <p:cNvPr id="1620" name="圖形 33" descr="圖形 33"/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0980" y="15491"/>
                <a:ext cx="449281" cy="44928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grpSp>
        <p:nvGrpSpPr>
          <p:cNvPr id="1625" name="群組 40"/>
          <p:cNvGrpSpPr/>
          <p:nvPr/>
        </p:nvGrpSpPr>
        <p:grpSpPr>
          <a:xfrm>
            <a:off x="3827950" y="210202"/>
            <a:ext cx="480263" cy="480263"/>
            <a:chOff x="0" y="0"/>
            <a:chExt cx="480262" cy="480262"/>
          </a:xfrm>
        </p:grpSpPr>
        <p:sp>
          <p:nvSpPr>
            <p:cNvPr id="1623" name="橢圓 41"/>
            <p:cNvSpPr/>
            <p:nvPr/>
          </p:nvSpPr>
          <p:spPr>
            <a:xfrm>
              <a:off x="-1" y="-1"/>
              <a:ext cx="480264" cy="480264"/>
            </a:xfrm>
            <a:prstGeom prst="ellipse">
              <a:avLst/>
            </a:prstGeom>
            <a:solidFill>
              <a:srgbClr val="00B05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624" name="三角形 42"/>
            <p:cNvSpPr/>
            <p:nvPr/>
          </p:nvSpPr>
          <p:spPr>
            <a:xfrm rot="5400000">
              <a:off x="158431" y="135379"/>
              <a:ext cx="243021" cy="209502"/>
            </a:xfrm>
            <a:prstGeom prst="triangl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1626" name="文字方塊 43"/>
          <p:cNvSpPr txBox="1"/>
          <p:nvPr/>
        </p:nvSpPr>
        <p:spPr>
          <a:xfrm>
            <a:off x="4433553" y="277711"/>
            <a:ext cx="5594508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Findings</a:t>
            </a:r>
          </a:p>
        </p:txBody>
      </p:sp>
      <p:grpSp>
        <p:nvGrpSpPr>
          <p:cNvPr id="1638" name="群組 44"/>
          <p:cNvGrpSpPr/>
          <p:nvPr/>
        </p:nvGrpSpPr>
        <p:grpSpPr>
          <a:xfrm>
            <a:off x="2311760" y="192358"/>
            <a:ext cx="9696929" cy="515951"/>
            <a:chOff x="0" y="-1"/>
            <a:chExt cx="9696927" cy="515949"/>
          </a:xfrm>
        </p:grpSpPr>
        <p:grpSp>
          <p:nvGrpSpPr>
            <p:cNvPr id="1631" name="群組 45"/>
            <p:cNvGrpSpPr/>
            <p:nvPr/>
          </p:nvGrpSpPr>
          <p:grpSpPr>
            <a:xfrm>
              <a:off x="8085038" y="-2"/>
              <a:ext cx="1611890" cy="515951"/>
              <a:chOff x="0" y="-1"/>
              <a:chExt cx="1611889" cy="515949"/>
            </a:xfrm>
          </p:grpSpPr>
          <p:sp>
            <p:nvSpPr>
              <p:cNvPr id="1627" name="結束點 52"/>
              <p:cNvSpPr/>
              <p:nvPr/>
            </p:nvSpPr>
            <p:spPr>
              <a:xfrm>
                <a:off x="-1" y="-2"/>
                <a:ext cx="1611890" cy="51595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600" y="0"/>
                    </a:moveTo>
                    <a:lnTo>
                      <a:pt x="18000" y="0"/>
                    </a:lnTo>
                    <a:cubicBezTo>
                      <a:pt x="19988" y="0"/>
                      <a:pt x="21600" y="4835"/>
                      <a:pt x="21600" y="10800"/>
                    </a:cubicBezTo>
                    <a:cubicBezTo>
                      <a:pt x="21600" y="16765"/>
                      <a:pt x="19988" y="21600"/>
                      <a:pt x="18000" y="21600"/>
                    </a:cubicBezTo>
                    <a:lnTo>
                      <a:pt x="3600" y="21600"/>
                    </a:lnTo>
                    <a:cubicBezTo>
                      <a:pt x="1612" y="21600"/>
                      <a:pt x="0" y="16765"/>
                      <a:pt x="0" y="10800"/>
                    </a:cubicBezTo>
                    <a:cubicBezTo>
                      <a:pt x="0" y="4835"/>
                      <a:pt x="1612" y="0"/>
                      <a:pt x="3600" y="0"/>
                    </a:cubicBezTo>
                    <a:close/>
                  </a:path>
                </a:pathLst>
              </a:custGeom>
              <a:solidFill>
                <a:srgbClr val="000000">
                  <a:alpha val="7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6600" spc="6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pic>
            <p:nvPicPr>
              <p:cNvPr id="1628" name="Picture 4" descr="Picture 4"/>
              <p:cNvPicPr>
                <a:picLocks noChangeAspect="1"/>
              </p:cNvPicPr>
              <p:nvPr/>
            </p:nvPicPr>
            <p:blipFill>
              <a:blip r:embed="rId10"/>
              <a:srcRect l="25854" t="9905" r="7460" b="40775"/>
              <a:stretch>
                <a:fillRect/>
              </a:stretch>
            </p:blipFill>
            <p:spPr>
              <a:xfrm>
                <a:off x="27770" y="16758"/>
                <a:ext cx="482601" cy="4826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4837" y="0"/>
                      <a:pt x="0" y="4837"/>
                      <a:pt x="0" y="10800"/>
                    </a:cubicBezTo>
                    <a:cubicBezTo>
                      <a:pt x="0" y="16763"/>
                      <a:pt x="4837" y="21600"/>
                      <a:pt x="10800" y="21600"/>
                    </a:cubicBezTo>
                    <a:cubicBezTo>
                      <a:pt x="16763" y="21600"/>
                      <a:pt x="21600" y="16763"/>
                      <a:pt x="21600" y="10800"/>
                    </a:cubicBezTo>
                    <a:cubicBezTo>
                      <a:pt x="21600" y="4837"/>
                      <a:pt x="16763" y="0"/>
                      <a:pt x="10800" y="0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sp>
            <p:nvSpPr>
              <p:cNvPr id="1629" name="文字方塊 54"/>
              <p:cNvSpPr txBox="1"/>
              <p:nvPr/>
            </p:nvSpPr>
            <p:spPr>
              <a:xfrm>
                <a:off x="599331" y="128740"/>
                <a:ext cx="853387" cy="22698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defRPr sz="1000" spc="100">
                    <a:solidFill>
                      <a:srgbClr val="FFFFFF"/>
                    </a:solidFill>
                  </a:defRPr>
                </a:lvl1pPr>
              </a:lstStyle>
              <a:p>
                <a:r>
                  <a:t>Leftover</a:t>
                </a:r>
              </a:p>
            </p:txBody>
          </p:sp>
          <p:sp>
            <p:nvSpPr>
              <p:cNvPr id="1630" name="三角形 55"/>
              <p:cNvSpPr/>
              <p:nvPr/>
            </p:nvSpPr>
            <p:spPr>
              <a:xfrm rot="10800000">
                <a:off x="1357070" y="197039"/>
                <a:ext cx="141368" cy="121869"/>
              </a:xfrm>
              <a:prstGeom prst="triangl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grpSp>
          <p:nvGrpSpPr>
            <p:cNvPr id="1634" name="群組 46"/>
            <p:cNvGrpSpPr/>
            <p:nvPr/>
          </p:nvGrpSpPr>
          <p:grpSpPr>
            <a:xfrm>
              <a:off x="-1" y="18928"/>
              <a:ext cx="480261" cy="480262"/>
              <a:chOff x="0" y="0"/>
              <a:chExt cx="480260" cy="480260"/>
            </a:xfrm>
          </p:grpSpPr>
          <p:sp>
            <p:nvSpPr>
              <p:cNvPr id="1632" name="橢圓 50"/>
              <p:cNvSpPr/>
              <p:nvPr/>
            </p:nvSpPr>
            <p:spPr>
              <a:xfrm rot="10800000">
                <a:off x="0" y="0"/>
                <a:ext cx="480261" cy="480261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138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pic>
            <p:nvPicPr>
              <p:cNvPr id="1633" name="圖形 51" descr="圖形 51"/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 rot="10800000">
                <a:off x="0" y="15490"/>
                <a:ext cx="449281" cy="44928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1637" name="群組 47"/>
            <p:cNvGrpSpPr/>
            <p:nvPr/>
          </p:nvGrpSpPr>
          <p:grpSpPr>
            <a:xfrm>
              <a:off x="746739" y="18928"/>
              <a:ext cx="480261" cy="480261"/>
              <a:chOff x="0" y="0"/>
              <a:chExt cx="480260" cy="480260"/>
            </a:xfrm>
          </p:grpSpPr>
          <p:sp>
            <p:nvSpPr>
              <p:cNvPr id="1635" name="橢圓 48"/>
              <p:cNvSpPr/>
              <p:nvPr/>
            </p:nvSpPr>
            <p:spPr>
              <a:xfrm>
                <a:off x="0" y="0"/>
                <a:ext cx="480261" cy="480261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138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pic>
            <p:nvPicPr>
              <p:cNvPr id="1636" name="圖形 49" descr="圖形 49"/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0980" y="15491"/>
                <a:ext cx="449281" cy="44928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sp>
        <p:nvSpPr>
          <p:cNvPr id="1639" name="矩形 28"/>
          <p:cNvSpPr/>
          <p:nvPr/>
        </p:nvSpPr>
        <p:spPr>
          <a:xfrm>
            <a:off x="2129955" y="1071378"/>
            <a:ext cx="9874202" cy="4715244"/>
          </a:xfrm>
          <a:prstGeom prst="rect">
            <a:avLst/>
          </a:prstGeom>
          <a:solidFill>
            <a:srgbClr val="000000">
              <a:alpha val="75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640" name="Average Staying Time in Top 60 after Reaching Top 10:…"/>
          <p:cNvSpPr txBox="1"/>
          <p:nvPr/>
        </p:nvSpPr>
        <p:spPr>
          <a:xfrm>
            <a:off x="2968790" y="3402849"/>
            <a:ext cx="7232779" cy="14439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lnSpc>
                <a:spcPct val="150000"/>
              </a:lnSpc>
              <a:defRPr sz="2300">
                <a:solidFill>
                  <a:srgbClr val="3AFF4C"/>
                </a:solidFill>
              </a:defRPr>
            </a:pPr>
            <a:r>
              <a:t>Average Staying Time in Top 60 after Reaching Top 10:</a:t>
            </a:r>
          </a:p>
          <a:p>
            <a:pPr>
              <a:lnSpc>
                <a:spcPct val="150000"/>
              </a:lnSpc>
              <a:defRPr sz="2300">
                <a:solidFill>
                  <a:srgbClr val="3AFF4C"/>
                </a:solidFill>
              </a:defRPr>
            </a:pPr>
            <a:r>
              <a:t>13.4 weeks</a:t>
            </a:r>
          </a:p>
          <a:p>
            <a:pPr>
              <a:lnSpc>
                <a:spcPct val="150000"/>
              </a:lnSpc>
              <a:defRPr sz="2300">
                <a:solidFill>
                  <a:srgbClr val="3AFF4C"/>
                </a:solidFill>
              </a:defRPr>
            </a:pPr>
            <a:r>
              <a:t>11.1 to 15.7 weeks (95% Confidence Interval)</a:t>
            </a:r>
          </a:p>
        </p:txBody>
      </p:sp>
      <p:sp>
        <p:nvSpPr>
          <p:cNvPr id="1641" name="Average First Ranking of Cantonese Song Reaching Top 10:…"/>
          <p:cNvSpPr txBox="1"/>
          <p:nvPr/>
        </p:nvSpPr>
        <p:spPr>
          <a:xfrm>
            <a:off x="2956942" y="1465591"/>
            <a:ext cx="7920098" cy="14439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lnSpc>
                <a:spcPct val="150000"/>
              </a:lnSpc>
              <a:defRPr sz="2300">
                <a:solidFill>
                  <a:srgbClr val="FF3635"/>
                </a:solidFill>
              </a:defRPr>
            </a:pPr>
            <a:r>
              <a:t>Average First Ranking of Cantonese Song Reaching Top 10:</a:t>
            </a:r>
          </a:p>
          <a:p>
            <a:pPr>
              <a:lnSpc>
                <a:spcPct val="150000"/>
              </a:lnSpc>
              <a:defRPr sz="2300">
                <a:solidFill>
                  <a:srgbClr val="FF3635"/>
                </a:solidFill>
              </a:defRPr>
            </a:pPr>
            <a:r>
              <a:t>10.0</a:t>
            </a:r>
          </a:p>
          <a:p>
            <a:pPr>
              <a:lnSpc>
                <a:spcPct val="150000"/>
              </a:lnSpc>
              <a:defRPr sz="2300">
                <a:solidFill>
                  <a:srgbClr val="FF3635"/>
                </a:solidFill>
              </a:defRPr>
            </a:pPr>
            <a:r>
              <a:t>7.5 to 12.6  (95% Confidence Interval)</a:t>
            </a:r>
          </a:p>
        </p:txBody>
      </p:sp>
    </p:spTree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9" grpId="0" animBg="1" advAuto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矩形 64">
            <a:extLst>
              <a:ext uri="{FF2B5EF4-FFF2-40B4-BE49-F238E27FC236}">
                <a16:creationId xmlns:a16="http://schemas.microsoft.com/office/drawing/2014/main" id="{BCC4B25C-AE12-0C4D-B66C-747CDDBD932A}"/>
              </a:ext>
            </a:extLst>
          </p:cNvPr>
          <p:cNvSpPr/>
          <p:nvPr/>
        </p:nvSpPr>
        <p:spPr>
          <a:xfrm>
            <a:off x="2062011" y="0"/>
            <a:ext cx="10129989" cy="6096000"/>
          </a:xfrm>
          <a:prstGeom prst="rect">
            <a:avLst/>
          </a:prstGeom>
          <a:solidFill>
            <a:srgbClr val="FF9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HK" altLang="en-US"/>
          </a:p>
        </p:txBody>
      </p:sp>
      <p:grpSp>
        <p:nvGrpSpPr>
          <p:cNvPr id="33" name="群組 32">
            <a:extLst>
              <a:ext uri="{FF2B5EF4-FFF2-40B4-BE49-F238E27FC236}">
                <a16:creationId xmlns:a16="http://schemas.microsoft.com/office/drawing/2014/main" id="{F3EC9ECB-50FA-B641-9F44-7F8766841A86}"/>
              </a:ext>
            </a:extLst>
          </p:cNvPr>
          <p:cNvGrpSpPr/>
          <p:nvPr/>
        </p:nvGrpSpPr>
        <p:grpSpPr>
          <a:xfrm>
            <a:off x="2311761" y="195253"/>
            <a:ext cx="9696927" cy="515947"/>
            <a:chOff x="2311761" y="195253"/>
            <a:chExt cx="9696927" cy="515947"/>
          </a:xfrm>
        </p:grpSpPr>
        <p:grpSp>
          <p:nvGrpSpPr>
            <p:cNvPr id="17" name="群組 16">
              <a:extLst>
                <a:ext uri="{FF2B5EF4-FFF2-40B4-BE49-F238E27FC236}">
                  <a16:creationId xmlns:a16="http://schemas.microsoft.com/office/drawing/2014/main" id="{546B8CDB-8C04-244C-BF92-659DD1AFE329}"/>
                </a:ext>
              </a:extLst>
            </p:cNvPr>
            <p:cNvGrpSpPr/>
            <p:nvPr/>
          </p:nvGrpSpPr>
          <p:grpSpPr>
            <a:xfrm>
              <a:off x="10396799" y="195253"/>
              <a:ext cx="1611889" cy="515947"/>
              <a:chOff x="170942" y="-3226962"/>
              <a:chExt cx="9021184" cy="2887579"/>
            </a:xfrm>
          </p:grpSpPr>
          <p:sp>
            <p:nvSpPr>
              <p:cNvPr id="14" name="結束點 13">
                <a:extLst>
                  <a:ext uri="{FF2B5EF4-FFF2-40B4-BE49-F238E27FC236}">
                    <a16:creationId xmlns:a16="http://schemas.microsoft.com/office/drawing/2014/main" id="{31FCAFA1-3646-2342-98C7-0F03762023F7}"/>
                  </a:ext>
                </a:extLst>
              </p:cNvPr>
              <p:cNvSpPr/>
              <p:nvPr/>
            </p:nvSpPr>
            <p:spPr>
              <a:xfrm>
                <a:off x="170942" y="-3226962"/>
                <a:ext cx="9021184" cy="2887579"/>
              </a:xfrm>
              <a:prstGeom prst="flowChartTerminator">
                <a:avLst/>
              </a:prstGeom>
              <a:solidFill>
                <a:schemeClr val="bg1">
                  <a:alpha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HK" altLang="en-US" sz="6600" spc="600" dirty="0"/>
              </a:p>
            </p:txBody>
          </p:sp>
          <p:pic>
            <p:nvPicPr>
              <p:cNvPr id="1028" name="Picture 4" descr="ViuTV地獄白卡劇】《IT狗》(17) 星期一至五21:30 paypayduck已經成為連登仔嘅起底對象 | LIHKG 討論區">
                <a:extLst>
                  <a:ext uri="{FF2B5EF4-FFF2-40B4-BE49-F238E27FC236}">
                    <a16:creationId xmlns:a16="http://schemas.microsoft.com/office/drawing/2014/main" id="{9809D32C-CEE6-B946-A6C2-C98A1EE058E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5854" t="9905" r="7484" b="40793"/>
              <a:stretch/>
            </p:blipFill>
            <p:spPr bwMode="auto">
              <a:xfrm>
                <a:off x="326365" y="-3133173"/>
                <a:ext cx="2700000" cy="2700000"/>
              </a:xfrm>
              <a:prstGeom prst="ellips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F8E5C02B-6AF0-8E46-9A89-90A354674EF6}"/>
                  </a:ext>
                </a:extLst>
              </p:cNvPr>
              <p:cNvSpPr txBox="1"/>
              <p:nvPr/>
            </p:nvSpPr>
            <p:spPr>
              <a:xfrm>
                <a:off x="3269316" y="-2506448"/>
                <a:ext cx="5287864" cy="142108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HK" sz="1050" spc="100" dirty="0"/>
                  <a:t>Leftover</a:t>
                </a:r>
                <a:endParaRPr kumimoji="1" lang="zh-HK" altLang="en-US" sz="1050" spc="100" dirty="0"/>
              </a:p>
            </p:txBody>
          </p:sp>
          <p:sp>
            <p:nvSpPr>
              <p:cNvPr id="16" name="三角形 15">
                <a:extLst>
                  <a:ext uri="{FF2B5EF4-FFF2-40B4-BE49-F238E27FC236}">
                    <a16:creationId xmlns:a16="http://schemas.microsoft.com/office/drawing/2014/main" id="{B82786A7-34A6-E343-8B79-17E401F004A3}"/>
                  </a:ext>
                </a:extLst>
              </p:cNvPr>
              <p:cNvSpPr/>
              <p:nvPr/>
            </p:nvSpPr>
            <p:spPr>
              <a:xfrm rot="10800000">
                <a:off x="7765992" y="-2124201"/>
                <a:ext cx="791185" cy="682056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HK" altLang="en-US"/>
              </a:p>
            </p:txBody>
          </p:sp>
        </p:grpSp>
        <p:grpSp>
          <p:nvGrpSpPr>
            <p:cNvPr id="32" name="群組 31">
              <a:extLst>
                <a:ext uri="{FF2B5EF4-FFF2-40B4-BE49-F238E27FC236}">
                  <a16:creationId xmlns:a16="http://schemas.microsoft.com/office/drawing/2014/main" id="{4E72BD13-59F9-AC42-9C53-63F9DE035D83}"/>
                </a:ext>
              </a:extLst>
            </p:cNvPr>
            <p:cNvGrpSpPr/>
            <p:nvPr/>
          </p:nvGrpSpPr>
          <p:grpSpPr>
            <a:xfrm>
              <a:off x="2311761" y="214182"/>
              <a:ext cx="480260" cy="480260"/>
              <a:chOff x="2311761" y="210725"/>
              <a:chExt cx="480260" cy="480260"/>
            </a:xfrm>
          </p:grpSpPr>
          <p:sp>
            <p:nvSpPr>
              <p:cNvPr id="30" name="橢圓 29">
                <a:extLst>
                  <a:ext uri="{FF2B5EF4-FFF2-40B4-BE49-F238E27FC236}">
                    <a16:creationId xmlns:a16="http://schemas.microsoft.com/office/drawing/2014/main" id="{4E43C677-43D3-1E4E-B996-D8F0853F4FC6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0800000">
                <a:off x="2311761" y="210725"/>
                <a:ext cx="480260" cy="48026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HK" altLang="en-US" sz="13800" dirty="0"/>
              </a:p>
            </p:txBody>
          </p:sp>
          <p:pic>
            <p:nvPicPr>
              <p:cNvPr id="31" name="圖形 30" descr="向右插入號 以實心填滿">
                <a:extLst>
                  <a:ext uri="{FF2B5EF4-FFF2-40B4-BE49-F238E27FC236}">
                    <a16:creationId xmlns:a16="http://schemas.microsoft.com/office/drawing/2014/main" id="{08482F61-57EB-D443-BF18-D8B0211CCE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 rot="10800000">
                <a:off x="2311761" y="226215"/>
                <a:ext cx="449280" cy="449279"/>
              </a:xfrm>
              <a:prstGeom prst="rect">
                <a:avLst/>
              </a:prstGeom>
            </p:spPr>
          </p:pic>
        </p:grpSp>
        <p:grpSp>
          <p:nvGrpSpPr>
            <p:cNvPr id="35" name="群組 34">
              <a:extLst>
                <a:ext uri="{FF2B5EF4-FFF2-40B4-BE49-F238E27FC236}">
                  <a16:creationId xmlns:a16="http://schemas.microsoft.com/office/drawing/2014/main" id="{0EF22E2B-1A77-7E45-B634-03C0794A9BC7}"/>
                </a:ext>
              </a:extLst>
            </p:cNvPr>
            <p:cNvGrpSpPr/>
            <p:nvPr/>
          </p:nvGrpSpPr>
          <p:grpSpPr>
            <a:xfrm rot="10800000">
              <a:off x="3058501" y="214182"/>
              <a:ext cx="480260" cy="480260"/>
              <a:chOff x="2311761" y="210725"/>
              <a:chExt cx="480260" cy="480260"/>
            </a:xfrm>
          </p:grpSpPr>
          <p:sp>
            <p:nvSpPr>
              <p:cNvPr id="36" name="橢圓 35">
                <a:extLst>
                  <a:ext uri="{FF2B5EF4-FFF2-40B4-BE49-F238E27FC236}">
                    <a16:creationId xmlns:a16="http://schemas.microsoft.com/office/drawing/2014/main" id="{9357B7FC-CA4B-7E47-8046-4765961F1612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0800000">
                <a:off x="2311761" y="210725"/>
                <a:ext cx="480260" cy="48026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HK" altLang="en-US" sz="13800" dirty="0"/>
              </a:p>
            </p:txBody>
          </p:sp>
          <p:pic>
            <p:nvPicPr>
              <p:cNvPr id="37" name="圖形 36" descr="向右插入號 以實心填滿">
                <a:extLst>
                  <a:ext uri="{FF2B5EF4-FFF2-40B4-BE49-F238E27FC236}">
                    <a16:creationId xmlns:a16="http://schemas.microsoft.com/office/drawing/2014/main" id="{00D4FE2E-2915-2541-ADE5-707DD6CBD6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 rot="10800000">
                <a:off x="2311761" y="226215"/>
                <a:ext cx="449280" cy="449279"/>
              </a:xfrm>
              <a:prstGeom prst="rect">
                <a:avLst/>
              </a:prstGeom>
            </p:spPr>
          </p:pic>
        </p:grpSp>
      </p:grpSp>
      <p:grpSp>
        <p:nvGrpSpPr>
          <p:cNvPr id="39" name="群組 38">
            <a:extLst>
              <a:ext uri="{FF2B5EF4-FFF2-40B4-BE49-F238E27FC236}">
                <a16:creationId xmlns:a16="http://schemas.microsoft.com/office/drawing/2014/main" id="{45515FBD-47CA-5B42-856F-D3400CDED752}"/>
              </a:ext>
            </a:extLst>
          </p:cNvPr>
          <p:cNvGrpSpPr/>
          <p:nvPr/>
        </p:nvGrpSpPr>
        <p:grpSpPr>
          <a:xfrm>
            <a:off x="270446" y="959923"/>
            <a:ext cx="1685676" cy="3354792"/>
            <a:chOff x="270446" y="959923"/>
            <a:chExt cx="1685676" cy="3354792"/>
          </a:xfrm>
        </p:grpSpPr>
        <p:grpSp>
          <p:nvGrpSpPr>
            <p:cNvPr id="40" name="群組 39">
              <a:extLst>
                <a:ext uri="{FF2B5EF4-FFF2-40B4-BE49-F238E27FC236}">
                  <a16:creationId xmlns:a16="http://schemas.microsoft.com/office/drawing/2014/main" id="{25056BFB-3F4C-CD46-A5B6-C2A3259A2B2D}"/>
                </a:ext>
              </a:extLst>
            </p:cNvPr>
            <p:cNvGrpSpPr/>
            <p:nvPr/>
          </p:nvGrpSpPr>
          <p:grpSpPr>
            <a:xfrm>
              <a:off x="270446" y="959923"/>
              <a:ext cx="1685676" cy="280800"/>
              <a:chOff x="189420" y="983073"/>
              <a:chExt cx="1680309" cy="278851"/>
            </a:xfrm>
          </p:grpSpPr>
          <p:sp>
            <p:nvSpPr>
              <p:cNvPr id="59" name="矩形 58" descr="Life ring">
                <a:extLst>
                  <a:ext uri="{FF2B5EF4-FFF2-40B4-BE49-F238E27FC236}">
                    <a16:creationId xmlns:a16="http://schemas.microsoft.com/office/drawing/2014/main" id="{E47EE3F8-B9FE-4E45-85A3-58AB5231C3E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9420" y="983073"/>
                <a:ext cx="324000" cy="278851"/>
              </a:xfrm>
              <a:prstGeom prst="rect">
                <a:avLst/>
              </a:prstGeom>
              <a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2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60" name="文字方塊 59">
                <a:extLst>
                  <a:ext uri="{FF2B5EF4-FFF2-40B4-BE49-F238E27FC236}">
                    <a16:creationId xmlns:a16="http://schemas.microsoft.com/office/drawing/2014/main" id="{501492B2-2212-C245-915B-DBFF28D7D61C}"/>
                  </a:ext>
                </a:extLst>
              </p:cNvPr>
              <p:cNvSpPr txBox="1"/>
              <p:nvPr/>
            </p:nvSpPr>
            <p:spPr>
              <a:xfrm>
                <a:off x="691217" y="988493"/>
                <a:ext cx="1178512" cy="268011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lvl="0" defTabSz="844550"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altLang="zh-HK" sz="1000" dirty="0">
                    <a:solidFill>
                      <a:schemeClr val="tx1">
                        <a:lumMod val="50000"/>
                      </a:schemeClr>
                    </a:solidFill>
                  </a:rPr>
                  <a:t>What we do with Spotipy</a:t>
                </a:r>
              </a:p>
            </p:txBody>
          </p:sp>
        </p:grpSp>
        <p:grpSp>
          <p:nvGrpSpPr>
            <p:cNvPr id="41" name="群組 40">
              <a:extLst>
                <a:ext uri="{FF2B5EF4-FFF2-40B4-BE49-F238E27FC236}">
                  <a16:creationId xmlns:a16="http://schemas.microsoft.com/office/drawing/2014/main" id="{A4353AA2-966E-5A48-9DAF-F37BD9B1E471}"/>
                </a:ext>
              </a:extLst>
            </p:cNvPr>
            <p:cNvGrpSpPr/>
            <p:nvPr/>
          </p:nvGrpSpPr>
          <p:grpSpPr>
            <a:xfrm>
              <a:off x="270446" y="1469204"/>
              <a:ext cx="1685676" cy="280800"/>
              <a:chOff x="189420" y="1492354"/>
              <a:chExt cx="1680309" cy="278851"/>
            </a:xfrm>
          </p:grpSpPr>
          <p:sp>
            <p:nvSpPr>
              <p:cNvPr id="57" name="矩形 56" descr="美元">
                <a:extLst>
                  <a:ext uri="{FF2B5EF4-FFF2-40B4-BE49-F238E27FC236}">
                    <a16:creationId xmlns:a16="http://schemas.microsoft.com/office/drawing/2014/main" id="{8A4AC142-BB18-1441-96E0-27B8CC9B379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9420" y="1492354"/>
                <a:ext cx="324000" cy="278851"/>
              </a:xfrm>
              <a:prstGeom prst="rect">
                <a:avLst/>
              </a:prstGeom>
              <a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3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58" name="文字方塊 57">
                <a:extLst>
                  <a:ext uri="{FF2B5EF4-FFF2-40B4-BE49-F238E27FC236}">
                    <a16:creationId xmlns:a16="http://schemas.microsoft.com/office/drawing/2014/main" id="{0D9E9154-E12C-3646-834E-39D2BDBD84DF}"/>
                  </a:ext>
                </a:extLst>
              </p:cNvPr>
              <p:cNvSpPr txBox="1"/>
              <p:nvPr/>
            </p:nvSpPr>
            <p:spPr>
              <a:xfrm>
                <a:off x="691217" y="1497774"/>
                <a:ext cx="1178512" cy="268011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defTabSz="844550">
                  <a:lnSpc>
                    <a:spcPct val="10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Business</a:t>
                </a:r>
                <a:r>
                  <a:rPr lang="zh-HK" altLang="en-US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 </a:t>
                </a:r>
                <a:r>
                  <a:rPr lang="en-US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value</a:t>
                </a:r>
                <a:r>
                  <a:rPr lang="en-US" altLang="zh-HK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s</a:t>
                </a:r>
                <a:endParaRPr lang="en-US" sz="1000" kern="1200" dirty="0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42" name="群組 41">
              <a:extLst>
                <a:ext uri="{FF2B5EF4-FFF2-40B4-BE49-F238E27FC236}">
                  <a16:creationId xmlns:a16="http://schemas.microsoft.com/office/drawing/2014/main" id="{5E13F916-C122-3540-939E-62B7A9A54C17}"/>
                </a:ext>
              </a:extLst>
            </p:cNvPr>
            <p:cNvGrpSpPr/>
            <p:nvPr/>
          </p:nvGrpSpPr>
          <p:grpSpPr>
            <a:xfrm>
              <a:off x="270446" y="1978485"/>
              <a:ext cx="1685676" cy="280800"/>
              <a:chOff x="189420" y="2001635"/>
              <a:chExt cx="1680309" cy="278851"/>
            </a:xfrm>
          </p:grpSpPr>
          <p:sp>
            <p:nvSpPr>
              <p:cNvPr id="55" name="矩形 54" descr="彩虹">
                <a:extLst>
                  <a:ext uri="{FF2B5EF4-FFF2-40B4-BE49-F238E27FC236}">
                    <a16:creationId xmlns:a16="http://schemas.microsoft.com/office/drawing/2014/main" id="{9E922999-EEE6-C142-AE22-98D9EEB8F51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9420" y="2001635"/>
                <a:ext cx="324000" cy="278851"/>
              </a:xfrm>
              <a:prstGeom prst="rect">
                <a:avLst/>
              </a:prstGeom>
              <a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4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56" name="文字方塊 55">
                <a:extLst>
                  <a:ext uri="{FF2B5EF4-FFF2-40B4-BE49-F238E27FC236}">
                    <a16:creationId xmlns:a16="http://schemas.microsoft.com/office/drawing/2014/main" id="{7D880463-9B10-7A43-AC1C-CCB758175FE9}"/>
                  </a:ext>
                </a:extLst>
              </p:cNvPr>
              <p:cNvSpPr txBox="1"/>
              <p:nvPr/>
            </p:nvSpPr>
            <p:spPr>
              <a:xfrm>
                <a:off x="691217" y="2007055"/>
                <a:ext cx="1178512" cy="268011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defTabSz="844550">
                  <a:lnSpc>
                    <a:spcPct val="10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altLang="zh-HK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Data</a:t>
                </a:r>
                <a:r>
                  <a:rPr lang="zh-HK" altLang="en-US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 </a:t>
                </a:r>
                <a:r>
                  <a:rPr lang="en-US" altLang="zh-HK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collection</a:t>
                </a:r>
                <a:endParaRPr lang="en-US" sz="1000" kern="1200" dirty="0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43" name="群組 42">
              <a:extLst>
                <a:ext uri="{FF2B5EF4-FFF2-40B4-BE49-F238E27FC236}">
                  <a16:creationId xmlns:a16="http://schemas.microsoft.com/office/drawing/2014/main" id="{8BC6D41A-4944-5A49-A2A4-D77557D51465}"/>
                </a:ext>
              </a:extLst>
            </p:cNvPr>
            <p:cNvGrpSpPr/>
            <p:nvPr/>
          </p:nvGrpSpPr>
          <p:grpSpPr>
            <a:xfrm>
              <a:off x="292378" y="2487766"/>
              <a:ext cx="1641669" cy="280800"/>
              <a:chOff x="219872" y="2510916"/>
              <a:chExt cx="1636442" cy="278851"/>
            </a:xfrm>
          </p:grpSpPr>
          <p:sp>
            <p:nvSpPr>
              <p:cNvPr id="53" name="矩形 52" descr="Mop and bucket">
                <a:extLst>
                  <a:ext uri="{FF2B5EF4-FFF2-40B4-BE49-F238E27FC236}">
                    <a16:creationId xmlns:a16="http://schemas.microsoft.com/office/drawing/2014/main" id="{3C5F006F-B002-F945-AC01-5C62EB86121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19872" y="2510916"/>
                <a:ext cx="324000" cy="278851"/>
              </a:xfrm>
              <a:prstGeom prst="rect">
                <a:avLst/>
              </a:prstGeom>
              <a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4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5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54" name="文字方塊 53">
                <a:extLst>
                  <a:ext uri="{FF2B5EF4-FFF2-40B4-BE49-F238E27FC236}">
                    <a16:creationId xmlns:a16="http://schemas.microsoft.com/office/drawing/2014/main" id="{CB2BB693-8726-5548-9220-D11C958C4C2D}"/>
                  </a:ext>
                </a:extLst>
              </p:cNvPr>
              <p:cNvSpPr txBox="1"/>
              <p:nvPr/>
            </p:nvSpPr>
            <p:spPr>
              <a:xfrm>
                <a:off x="677802" y="2516336"/>
                <a:ext cx="1178512" cy="268011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defTabSz="844550">
                  <a:lnSpc>
                    <a:spcPct val="10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altLang="zh-HK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Data</a:t>
                </a:r>
                <a:r>
                  <a:rPr lang="zh-HK" altLang="en-US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 </a:t>
                </a:r>
                <a:r>
                  <a:rPr lang="en-US" altLang="zh-HK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processing</a:t>
                </a:r>
                <a:endParaRPr lang="en-US" sz="1000" kern="1200" dirty="0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44" name="群組 43">
              <a:extLst>
                <a:ext uri="{FF2B5EF4-FFF2-40B4-BE49-F238E27FC236}">
                  <a16:creationId xmlns:a16="http://schemas.microsoft.com/office/drawing/2014/main" id="{FE4B1B11-B1D1-AE45-9448-1144C77EE5BC}"/>
                </a:ext>
              </a:extLst>
            </p:cNvPr>
            <p:cNvGrpSpPr/>
            <p:nvPr/>
          </p:nvGrpSpPr>
          <p:grpSpPr>
            <a:xfrm>
              <a:off x="285672" y="2997047"/>
              <a:ext cx="1655126" cy="280800"/>
              <a:chOff x="219872" y="3020197"/>
              <a:chExt cx="1649857" cy="278851"/>
            </a:xfrm>
          </p:grpSpPr>
          <p:sp>
            <p:nvSpPr>
              <p:cNvPr id="51" name="矩形 50" descr="研究">
                <a:extLst>
                  <a:ext uri="{FF2B5EF4-FFF2-40B4-BE49-F238E27FC236}">
                    <a16:creationId xmlns:a16="http://schemas.microsoft.com/office/drawing/2014/main" id="{66011F9D-1CD7-9F42-B809-1DE6EBAE62F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19872" y="3020197"/>
                <a:ext cx="324000" cy="278851"/>
              </a:xfrm>
              <a:prstGeom prst="rect">
                <a:avLst/>
              </a:prstGeom>
              <a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6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6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52" name="文字方塊 51">
                <a:extLst>
                  <a:ext uri="{FF2B5EF4-FFF2-40B4-BE49-F238E27FC236}">
                    <a16:creationId xmlns:a16="http://schemas.microsoft.com/office/drawing/2014/main" id="{503A05DD-6D97-CC46-BE95-D1E24F353A66}"/>
                  </a:ext>
                </a:extLst>
              </p:cNvPr>
              <p:cNvSpPr txBox="1"/>
              <p:nvPr/>
            </p:nvSpPr>
            <p:spPr>
              <a:xfrm>
                <a:off x="691217" y="3025617"/>
                <a:ext cx="1178512" cy="268011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defTabSz="844550">
                  <a:lnSpc>
                    <a:spcPct val="10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altLang="zh-HK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Findings</a:t>
                </a:r>
                <a:endParaRPr lang="en-US" sz="1000" kern="1200" dirty="0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45" name="群組 44">
              <a:extLst>
                <a:ext uri="{FF2B5EF4-FFF2-40B4-BE49-F238E27FC236}">
                  <a16:creationId xmlns:a16="http://schemas.microsoft.com/office/drawing/2014/main" id="{FF4EFC68-7724-4D4B-B45E-E37551F6DC28}"/>
                </a:ext>
              </a:extLst>
            </p:cNvPr>
            <p:cNvGrpSpPr/>
            <p:nvPr/>
          </p:nvGrpSpPr>
          <p:grpSpPr>
            <a:xfrm>
              <a:off x="292378" y="3521032"/>
              <a:ext cx="1641669" cy="280800"/>
              <a:chOff x="219872" y="3544182"/>
              <a:chExt cx="1636442" cy="278851"/>
            </a:xfrm>
          </p:grpSpPr>
          <p:sp>
            <p:nvSpPr>
              <p:cNvPr id="49" name="矩形 48" descr="鞋印">
                <a:extLst>
                  <a:ext uri="{FF2B5EF4-FFF2-40B4-BE49-F238E27FC236}">
                    <a16:creationId xmlns:a16="http://schemas.microsoft.com/office/drawing/2014/main" id="{E201C825-81AC-E742-8302-9C75D8AE778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19872" y="3544182"/>
                <a:ext cx="324000" cy="278851"/>
              </a:xfrm>
              <a:prstGeom prst="rect">
                <a:avLst/>
              </a:prstGeom>
              <a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8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2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zh-HK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0" name="文字方塊 49">
                <a:extLst>
                  <a:ext uri="{FF2B5EF4-FFF2-40B4-BE49-F238E27FC236}">
                    <a16:creationId xmlns:a16="http://schemas.microsoft.com/office/drawing/2014/main" id="{4D462566-9FAD-4746-BAED-6ED1EAE8A88E}"/>
                  </a:ext>
                </a:extLst>
              </p:cNvPr>
              <p:cNvSpPr txBox="1"/>
              <p:nvPr/>
            </p:nvSpPr>
            <p:spPr>
              <a:xfrm>
                <a:off x="677802" y="3549603"/>
                <a:ext cx="1178512" cy="268011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defTabSz="844550">
                  <a:lnSpc>
                    <a:spcPct val="10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altLang="zh-HK" sz="1000" kern="1200" dirty="0">
                    <a:solidFill>
                      <a:schemeClr val="tx1"/>
                    </a:solidFill>
                  </a:rPr>
                  <a:t>Challenges</a:t>
                </a:r>
                <a:r>
                  <a:rPr lang="zh-HK" altLang="en-US" sz="1000" kern="12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HK" sz="1000" kern="1200" dirty="0">
                    <a:solidFill>
                      <a:schemeClr val="tx1"/>
                    </a:solidFill>
                  </a:rPr>
                  <a:t>and</a:t>
                </a:r>
                <a:r>
                  <a:rPr lang="zh-HK" altLang="en-US" sz="1000" kern="12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HK" sz="1000" dirty="0">
                    <a:solidFill>
                      <a:schemeClr val="tx1"/>
                    </a:solidFill>
                  </a:rPr>
                  <a:t>next</a:t>
                </a:r>
                <a:r>
                  <a:rPr lang="zh-HK" altLang="en-US" sz="10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HK" sz="1000" dirty="0">
                    <a:solidFill>
                      <a:schemeClr val="tx1"/>
                    </a:solidFill>
                  </a:rPr>
                  <a:t>steps</a:t>
                </a:r>
                <a:endParaRPr lang="en-US" sz="1000" kern="12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6" name="群組 45">
              <a:extLst>
                <a:ext uri="{FF2B5EF4-FFF2-40B4-BE49-F238E27FC236}">
                  <a16:creationId xmlns:a16="http://schemas.microsoft.com/office/drawing/2014/main" id="{B53D59E4-A6A6-3847-B89D-36134E40FCEE}"/>
                </a:ext>
              </a:extLst>
            </p:cNvPr>
            <p:cNvGrpSpPr/>
            <p:nvPr/>
          </p:nvGrpSpPr>
          <p:grpSpPr>
            <a:xfrm>
              <a:off x="292377" y="4030315"/>
              <a:ext cx="1641670" cy="284400"/>
              <a:chOff x="219871" y="4053465"/>
              <a:chExt cx="1636443" cy="282426"/>
            </a:xfrm>
          </p:grpSpPr>
          <p:sp>
            <p:nvSpPr>
              <p:cNvPr id="47" name="矩形 46" descr="星星">
                <a:extLst>
                  <a:ext uri="{FF2B5EF4-FFF2-40B4-BE49-F238E27FC236}">
                    <a16:creationId xmlns:a16="http://schemas.microsoft.com/office/drawing/2014/main" id="{B67AB6F9-95F9-2946-97F9-2B17034882C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19871" y="4053465"/>
                <a:ext cx="328154" cy="282426"/>
              </a:xfrm>
              <a:prstGeom prst="rect">
                <a:avLst/>
              </a:prstGeom>
              <a:blipFill>
                <a:blip r:embed="rId19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20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3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zh-HK" alt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48" name="文字方塊 47">
                <a:extLst>
                  <a:ext uri="{FF2B5EF4-FFF2-40B4-BE49-F238E27FC236}">
                    <a16:creationId xmlns:a16="http://schemas.microsoft.com/office/drawing/2014/main" id="{E569D835-5CFD-3F45-874F-0875F555DF50}"/>
                  </a:ext>
                </a:extLst>
              </p:cNvPr>
              <p:cNvSpPr txBox="1"/>
              <p:nvPr/>
            </p:nvSpPr>
            <p:spPr>
              <a:xfrm>
                <a:off x="677802" y="4058885"/>
                <a:ext cx="1178512" cy="268011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defTabSz="844550">
                  <a:lnSpc>
                    <a:spcPct val="10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altLang="zh-HK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Conclusion</a:t>
                </a:r>
                <a:endParaRPr lang="en-US" sz="1000" kern="1200" dirty="0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</p:grpSp>
      </p:grpSp>
      <p:sp>
        <p:nvSpPr>
          <p:cNvPr id="61" name="文字方塊 60">
            <a:extLst>
              <a:ext uri="{FF2B5EF4-FFF2-40B4-BE49-F238E27FC236}">
                <a16:creationId xmlns:a16="http://schemas.microsoft.com/office/drawing/2014/main" id="{C94833AF-8D12-5A4C-A019-8D03247FCAB0}"/>
              </a:ext>
            </a:extLst>
          </p:cNvPr>
          <p:cNvSpPr txBox="1"/>
          <p:nvPr/>
        </p:nvSpPr>
        <p:spPr>
          <a:xfrm>
            <a:off x="773846" y="6226456"/>
            <a:ext cx="12835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HK" sz="1000" spc="60" dirty="0">
                <a:latin typeface="Arial" panose="020B0604020202020204" pitchFamily="34" charset="0"/>
                <a:cs typeface="Arial" panose="020B0604020202020204" pitchFamily="34" charset="0"/>
              </a:rPr>
              <a:t>Challenges and next steps</a:t>
            </a:r>
          </a:p>
          <a:p>
            <a:r>
              <a:rPr kumimoji="1" lang="en-US" altLang="zh-HK" sz="800" spc="60" dirty="0">
                <a:latin typeface="Arial" panose="020B0604020202020204" pitchFamily="34" charset="0"/>
                <a:cs typeface="Arial" panose="020B0604020202020204" pitchFamily="34" charset="0"/>
              </a:rPr>
              <a:t>Leftover</a:t>
            </a:r>
            <a:endParaRPr kumimoji="1" lang="zh-HK" altLang="en-US" sz="800" spc="6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66" name="群組 65">
            <a:extLst>
              <a:ext uri="{FF2B5EF4-FFF2-40B4-BE49-F238E27FC236}">
                <a16:creationId xmlns:a16="http://schemas.microsoft.com/office/drawing/2014/main" id="{4941041E-EF71-1A4B-89AA-D7DDC1304098}"/>
              </a:ext>
            </a:extLst>
          </p:cNvPr>
          <p:cNvGrpSpPr/>
          <p:nvPr/>
        </p:nvGrpSpPr>
        <p:grpSpPr>
          <a:xfrm>
            <a:off x="3827950" y="210203"/>
            <a:ext cx="480261" cy="480261"/>
            <a:chOff x="5416952" y="2628166"/>
            <a:chExt cx="2453833" cy="2453833"/>
          </a:xfrm>
        </p:grpSpPr>
        <p:sp>
          <p:nvSpPr>
            <p:cNvPr id="67" name="橢圓 66">
              <a:extLst>
                <a:ext uri="{FF2B5EF4-FFF2-40B4-BE49-F238E27FC236}">
                  <a16:creationId xmlns:a16="http://schemas.microsoft.com/office/drawing/2014/main" id="{A29EE11E-6AD1-9345-8E53-0823B7628B86}"/>
                </a:ext>
              </a:extLst>
            </p:cNvPr>
            <p:cNvSpPr/>
            <p:nvPr/>
          </p:nvSpPr>
          <p:spPr>
            <a:xfrm>
              <a:off x="5416952" y="2628166"/>
              <a:ext cx="2453833" cy="2453833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HK" altLang="en-US"/>
            </a:p>
          </p:txBody>
        </p:sp>
        <p:sp>
          <p:nvSpPr>
            <p:cNvPr id="68" name="三角形 67">
              <a:extLst>
                <a:ext uri="{FF2B5EF4-FFF2-40B4-BE49-F238E27FC236}">
                  <a16:creationId xmlns:a16="http://schemas.microsoft.com/office/drawing/2014/main" id="{5378CF56-6BED-8B4A-8C36-D661A6F3D097}"/>
                </a:ext>
              </a:extLst>
            </p:cNvPr>
            <p:cNvSpPr/>
            <p:nvPr/>
          </p:nvSpPr>
          <p:spPr>
            <a:xfrm rot="5400000">
              <a:off x="6226436" y="3319872"/>
              <a:ext cx="1241684" cy="1070419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HK" altLang="en-US"/>
            </a:p>
          </p:txBody>
        </p:sp>
      </p:grpSp>
      <p:sp>
        <p:nvSpPr>
          <p:cNvPr id="69" name="文字方塊 68">
            <a:extLst>
              <a:ext uri="{FF2B5EF4-FFF2-40B4-BE49-F238E27FC236}">
                <a16:creationId xmlns:a16="http://schemas.microsoft.com/office/drawing/2014/main" id="{632CDCF5-7620-414B-BD05-E24EDA4C6812}"/>
              </a:ext>
            </a:extLst>
          </p:cNvPr>
          <p:cNvSpPr txBox="1"/>
          <p:nvPr/>
        </p:nvSpPr>
        <p:spPr>
          <a:xfrm>
            <a:off x="4387833" y="265667"/>
            <a:ext cx="5685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HK" dirty="0"/>
              <a:t>Challenges and next steps</a:t>
            </a:r>
          </a:p>
        </p:txBody>
      </p:sp>
      <p:sp>
        <p:nvSpPr>
          <p:cNvPr id="71" name="文字方塊 70">
            <a:extLst>
              <a:ext uri="{FF2B5EF4-FFF2-40B4-BE49-F238E27FC236}">
                <a16:creationId xmlns:a16="http://schemas.microsoft.com/office/drawing/2014/main" id="{2BF19CCB-8E23-B249-817C-106856C0E1BF}"/>
              </a:ext>
            </a:extLst>
          </p:cNvPr>
          <p:cNvSpPr txBox="1">
            <a:spLocks noChangeAspect="1"/>
          </p:cNvSpPr>
          <p:nvPr/>
        </p:nvSpPr>
        <p:spPr>
          <a:xfrm>
            <a:off x="2477937" y="676706"/>
            <a:ext cx="9443617" cy="51292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zh-HK" sz="2800" b="1" dirty="0">
                <a:solidFill>
                  <a:schemeClr val="bg1"/>
                </a:solidFill>
              </a:rPr>
              <a:t>403 error</a:t>
            </a:r>
          </a:p>
          <a:p>
            <a:pPr>
              <a:lnSpc>
                <a:spcPct val="200000"/>
              </a:lnSpc>
            </a:pPr>
            <a:r>
              <a:rPr kumimoji="1" lang="en-US" altLang="zh-HK" sz="2800" b="1" dirty="0">
                <a:solidFill>
                  <a:schemeClr val="bg1"/>
                </a:solidFill>
              </a:rPr>
              <a:t>Manual input attributes</a:t>
            </a:r>
          </a:p>
          <a:p>
            <a:pPr>
              <a:lnSpc>
                <a:spcPct val="200000"/>
              </a:lnSpc>
            </a:pPr>
            <a:r>
              <a:rPr kumimoji="1" lang="en-US" altLang="zh-HK" sz="2800" b="1" dirty="0">
                <a:solidFill>
                  <a:schemeClr val="bg1"/>
                </a:solidFill>
              </a:rPr>
              <a:t>Next steps:</a:t>
            </a:r>
          </a:p>
          <a:p>
            <a:pPr>
              <a:lnSpc>
                <a:spcPct val="200000"/>
              </a:lnSpc>
            </a:pPr>
            <a:r>
              <a:rPr kumimoji="1" lang="en-US" altLang="zh-HK" sz="2800" b="1" dirty="0">
                <a:solidFill>
                  <a:schemeClr val="bg1"/>
                </a:solidFill>
              </a:rPr>
              <a:t>User demographics</a:t>
            </a:r>
          </a:p>
          <a:p>
            <a:pPr>
              <a:lnSpc>
                <a:spcPct val="200000"/>
              </a:lnSpc>
            </a:pPr>
            <a:r>
              <a:rPr kumimoji="1" lang="en-US" altLang="zh-HK" sz="2800" b="1" dirty="0">
                <a:solidFill>
                  <a:schemeClr val="bg1"/>
                </a:solidFill>
              </a:rPr>
              <a:t>Cross platform comparison</a:t>
            </a:r>
          </a:p>
          <a:p>
            <a:pPr>
              <a:lnSpc>
                <a:spcPct val="200000"/>
              </a:lnSpc>
            </a:pPr>
            <a:r>
              <a:rPr kumimoji="1" lang="en-US" altLang="zh-HK" sz="2800" b="1" dirty="0">
                <a:solidFill>
                  <a:schemeClr val="bg1"/>
                </a:solidFill>
              </a:rPr>
              <a:t> Machine learning recommendations</a:t>
            </a:r>
            <a:endParaRPr kumimoji="1" lang="en-US" altLang="zh-HK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2053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1000" fill="hold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1000" fill="hold"/>
                                        <p:tgtEl>
                                          <p:spTgt spid="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1000" fill="hold"/>
                                        <p:tgtEl>
                                          <p:spTgt spid="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1000" fill="hold"/>
                                        <p:tgtEl>
                                          <p:spTgt spid="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1000" fill="hold"/>
                                        <p:tgtEl>
                                          <p:spTgt spid="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1000" fill="hold"/>
                                        <p:tgtEl>
                                          <p:spTgt spid="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矩形 64">
            <a:extLst>
              <a:ext uri="{FF2B5EF4-FFF2-40B4-BE49-F238E27FC236}">
                <a16:creationId xmlns:a16="http://schemas.microsoft.com/office/drawing/2014/main" id="{BCC4B25C-AE12-0C4D-B66C-747CDDBD932A}"/>
              </a:ext>
            </a:extLst>
          </p:cNvPr>
          <p:cNvSpPr/>
          <p:nvPr/>
        </p:nvSpPr>
        <p:spPr>
          <a:xfrm>
            <a:off x="2062011" y="0"/>
            <a:ext cx="10129989" cy="6096000"/>
          </a:xfrm>
          <a:prstGeom prst="rect">
            <a:avLst/>
          </a:prstGeom>
          <a:solidFill>
            <a:srgbClr val="0091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HK" altLang="en-US"/>
          </a:p>
        </p:txBody>
      </p:sp>
      <p:grpSp>
        <p:nvGrpSpPr>
          <p:cNvPr id="33" name="群組 32">
            <a:extLst>
              <a:ext uri="{FF2B5EF4-FFF2-40B4-BE49-F238E27FC236}">
                <a16:creationId xmlns:a16="http://schemas.microsoft.com/office/drawing/2014/main" id="{F3EC9ECB-50FA-B641-9F44-7F8766841A86}"/>
              </a:ext>
            </a:extLst>
          </p:cNvPr>
          <p:cNvGrpSpPr/>
          <p:nvPr/>
        </p:nvGrpSpPr>
        <p:grpSpPr>
          <a:xfrm>
            <a:off x="2311761" y="195253"/>
            <a:ext cx="9696927" cy="515947"/>
            <a:chOff x="2311761" y="195253"/>
            <a:chExt cx="9696927" cy="515947"/>
          </a:xfrm>
        </p:grpSpPr>
        <p:grpSp>
          <p:nvGrpSpPr>
            <p:cNvPr id="17" name="群組 16">
              <a:extLst>
                <a:ext uri="{FF2B5EF4-FFF2-40B4-BE49-F238E27FC236}">
                  <a16:creationId xmlns:a16="http://schemas.microsoft.com/office/drawing/2014/main" id="{546B8CDB-8C04-244C-BF92-659DD1AFE329}"/>
                </a:ext>
              </a:extLst>
            </p:cNvPr>
            <p:cNvGrpSpPr/>
            <p:nvPr/>
          </p:nvGrpSpPr>
          <p:grpSpPr>
            <a:xfrm>
              <a:off x="10396799" y="195253"/>
              <a:ext cx="1611889" cy="515947"/>
              <a:chOff x="170942" y="-3226962"/>
              <a:chExt cx="9021184" cy="2887579"/>
            </a:xfrm>
          </p:grpSpPr>
          <p:sp>
            <p:nvSpPr>
              <p:cNvPr id="14" name="結束點 13">
                <a:extLst>
                  <a:ext uri="{FF2B5EF4-FFF2-40B4-BE49-F238E27FC236}">
                    <a16:creationId xmlns:a16="http://schemas.microsoft.com/office/drawing/2014/main" id="{31FCAFA1-3646-2342-98C7-0F03762023F7}"/>
                  </a:ext>
                </a:extLst>
              </p:cNvPr>
              <p:cNvSpPr/>
              <p:nvPr/>
            </p:nvSpPr>
            <p:spPr>
              <a:xfrm>
                <a:off x="170942" y="-3226962"/>
                <a:ext cx="9021184" cy="2887579"/>
              </a:xfrm>
              <a:prstGeom prst="flowChartTerminator">
                <a:avLst/>
              </a:prstGeom>
              <a:solidFill>
                <a:schemeClr val="bg1">
                  <a:alpha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HK" altLang="en-US" sz="6600" spc="600" dirty="0"/>
              </a:p>
            </p:txBody>
          </p:sp>
          <p:pic>
            <p:nvPicPr>
              <p:cNvPr id="1028" name="Picture 4" descr="ViuTV地獄白卡劇】《IT狗》(17) 星期一至五21:30 paypayduck已經成為連登仔嘅起底對象 | LIHKG 討論區">
                <a:extLst>
                  <a:ext uri="{FF2B5EF4-FFF2-40B4-BE49-F238E27FC236}">
                    <a16:creationId xmlns:a16="http://schemas.microsoft.com/office/drawing/2014/main" id="{9809D32C-CEE6-B946-A6C2-C98A1EE058E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5854" t="9905" r="7484" b="40793"/>
              <a:stretch/>
            </p:blipFill>
            <p:spPr bwMode="auto">
              <a:xfrm>
                <a:off x="326365" y="-3133173"/>
                <a:ext cx="2700000" cy="2700000"/>
              </a:xfrm>
              <a:prstGeom prst="ellips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F8E5C02B-6AF0-8E46-9A89-90A354674EF6}"/>
                  </a:ext>
                </a:extLst>
              </p:cNvPr>
              <p:cNvSpPr txBox="1"/>
              <p:nvPr/>
            </p:nvSpPr>
            <p:spPr>
              <a:xfrm>
                <a:off x="3269316" y="-2506448"/>
                <a:ext cx="5287864" cy="142108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HK" sz="1050" spc="100" dirty="0"/>
                  <a:t>Leftover</a:t>
                </a:r>
                <a:endParaRPr kumimoji="1" lang="zh-HK" altLang="en-US" sz="1050" spc="100" dirty="0"/>
              </a:p>
            </p:txBody>
          </p:sp>
          <p:sp>
            <p:nvSpPr>
              <p:cNvPr id="16" name="三角形 15">
                <a:extLst>
                  <a:ext uri="{FF2B5EF4-FFF2-40B4-BE49-F238E27FC236}">
                    <a16:creationId xmlns:a16="http://schemas.microsoft.com/office/drawing/2014/main" id="{B82786A7-34A6-E343-8B79-17E401F004A3}"/>
                  </a:ext>
                </a:extLst>
              </p:cNvPr>
              <p:cNvSpPr/>
              <p:nvPr/>
            </p:nvSpPr>
            <p:spPr>
              <a:xfrm rot="10800000">
                <a:off x="7765992" y="-2124201"/>
                <a:ext cx="791185" cy="682056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HK" altLang="en-US"/>
              </a:p>
            </p:txBody>
          </p:sp>
        </p:grpSp>
        <p:grpSp>
          <p:nvGrpSpPr>
            <p:cNvPr id="32" name="群組 31">
              <a:extLst>
                <a:ext uri="{FF2B5EF4-FFF2-40B4-BE49-F238E27FC236}">
                  <a16:creationId xmlns:a16="http://schemas.microsoft.com/office/drawing/2014/main" id="{4E72BD13-59F9-AC42-9C53-63F9DE035D83}"/>
                </a:ext>
              </a:extLst>
            </p:cNvPr>
            <p:cNvGrpSpPr/>
            <p:nvPr/>
          </p:nvGrpSpPr>
          <p:grpSpPr>
            <a:xfrm>
              <a:off x="2311761" y="214182"/>
              <a:ext cx="480260" cy="480260"/>
              <a:chOff x="2311761" y="210725"/>
              <a:chExt cx="480260" cy="480260"/>
            </a:xfrm>
          </p:grpSpPr>
          <p:sp>
            <p:nvSpPr>
              <p:cNvPr id="30" name="橢圓 29">
                <a:extLst>
                  <a:ext uri="{FF2B5EF4-FFF2-40B4-BE49-F238E27FC236}">
                    <a16:creationId xmlns:a16="http://schemas.microsoft.com/office/drawing/2014/main" id="{4E43C677-43D3-1E4E-B996-D8F0853F4FC6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0800000">
                <a:off x="2311761" y="210725"/>
                <a:ext cx="480260" cy="48026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HK" altLang="en-US" sz="13800" dirty="0"/>
              </a:p>
            </p:txBody>
          </p:sp>
          <p:pic>
            <p:nvPicPr>
              <p:cNvPr id="31" name="圖形 30" descr="向右插入號 以實心填滿">
                <a:extLst>
                  <a:ext uri="{FF2B5EF4-FFF2-40B4-BE49-F238E27FC236}">
                    <a16:creationId xmlns:a16="http://schemas.microsoft.com/office/drawing/2014/main" id="{08482F61-57EB-D443-BF18-D8B0211CCE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 rot="10800000">
                <a:off x="2311761" y="226215"/>
                <a:ext cx="449280" cy="449279"/>
              </a:xfrm>
              <a:prstGeom prst="rect">
                <a:avLst/>
              </a:prstGeom>
            </p:spPr>
          </p:pic>
        </p:grpSp>
        <p:grpSp>
          <p:nvGrpSpPr>
            <p:cNvPr id="35" name="群組 34">
              <a:extLst>
                <a:ext uri="{FF2B5EF4-FFF2-40B4-BE49-F238E27FC236}">
                  <a16:creationId xmlns:a16="http://schemas.microsoft.com/office/drawing/2014/main" id="{0EF22E2B-1A77-7E45-B634-03C0794A9BC7}"/>
                </a:ext>
              </a:extLst>
            </p:cNvPr>
            <p:cNvGrpSpPr/>
            <p:nvPr/>
          </p:nvGrpSpPr>
          <p:grpSpPr>
            <a:xfrm rot="10800000">
              <a:off x="3058501" y="214182"/>
              <a:ext cx="480260" cy="480260"/>
              <a:chOff x="2311761" y="210725"/>
              <a:chExt cx="480260" cy="480260"/>
            </a:xfrm>
          </p:grpSpPr>
          <p:sp>
            <p:nvSpPr>
              <p:cNvPr id="36" name="橢圓 35">
                <a:extLst>
                  <a:ext uri="{FF2B5EF4-FFF2-40B4-BE49-F238E27FC236}">
                    <a16:creationId xmlns:a16="http://schemas.microsoft.com/office/drawing/2014/main" id="{9357B7FC-CA4B-7E47-8046-4765961F1612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0800000">
                <a:off x="2311761" y="210725"/>
                <a:ext cx="480260" cy="48026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HK" altLang="en-US" sz="13800" dirty="0"/>
              </a:p>
            </p:txBody>
          </p:sp>
          <p:pic>
            <p:nvPicPr>
              <p:cNvPr id="37" name="圖形 36" descr="向右插入號 以實心填滿">
                <a:extLst>
                  <a:ext uri="{FF2B5EF4-FFF2-40B4-BE49-F238E27FC236}">
                    <a16:creationId xmlns:a16="http://schemas.microsoft.com/office/drawing/2014/main" id="{00D4FE2E-2915-2541-ADE5-707DD6CBD6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 rot="10800000">
                <a:off x="2311761" y="226215"/>
                <a:ext cx="449280" cy="449279"/>
              </a:xfrm>
              <a:prstGeom prst="rect">
                <a:avLst/>
              </a:prstGeom>
            </p:spPr>
          </p:pic>
        </p:grpSp>
      </p:grpSp>
      <p:grpSp>
        <p:nvGrpSpPr>
          <p:cNvPr id="39" name="群組 38">
            <a:extLst>
              <a:ext uri="{FF2B5EF4-FFF2-40B4-BE49-F238E27FC236}">
                <a16:creationId xmlns:a16="http://schemas.microsoft.com/office/drawing/2014/main" id="{45515FBD-47CA-5B42-856F-D3400CDED752}"/>
              </a:ext>
            </a:extLst>
          </p:cNvPr>
          <p:cNvGrpSpPr/>
          <p:nvPr/>
        </p:nvGrpSpPr>
        <p:grpSpPr>
          <a:xfrm>
            <a:off x="270446" y="959923"/>
            <a:ext cx="1685676" cy="3351192"/>
            <a:chOff x="270446" y="959923"/>
            <a:chExt cx="1685676" cy="3351192"/>
          </a:xfrm>
        </p:grpSpPr>
        <p:grpSp>
          <p:nvGrpSpPr>
            <p:cNvPr id="40" name="群組 39">
              <a:extLst>
                <a:ext uri="{FF2B5EF4-FFF2-40B4-BE49-F238E27FC236}">
                  <a16:creationId xmlns:a16="http://schemas.microsoft.com/office/drawing/2014/main" id="{25056BFB-3F4C-CD46-A5B6-C2A3259A2B2D}"/>
                </a:ext>
              </a:extLst>
            </p:cNvPr>
            <p:cNvGrpSpPr/>
            <p:nvPr/>
          </p:nvGrpSpPr>
          <p:grpSpPr>
            <a:xfrm>
              <a:off x="270446" y="959923"/>
              <a:ext cx="1685676" cy="280800"/>
              <a:chOff x="189420" y="983073"/>
              <a:chExt cx="1680309" cy="278851"/>
            </a:xfrm>
          </p:grpSpPr>
          <p:sp>
            <p:nvSpPr>
              <p:cNvPr id="59" name="矩形 58" descr="Life ring">
                <a:extLst>
                  <a:ext uri="{FF2B5EF4-FFF2-40B4-BE49-F238E27FC236}">
                    <a16:creationId xmlns:a16="http://schemas.microsoft.com/office/drawing/2014/main" id="{E47EE3F8-B9FE-4E45-85A3-58AB5231C3E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9420" y="983073"/>
                <a:ext cx="324000" cy="278851"/>
              </a:xfrm>
              <a:prstGeom prst="rect">
                <a:avLst/>
              </a:prstGeom>
              <a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2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60" name="文字方塊 59">
                <a:extLst>
                  <a:ext uri="{FF2B5EF4-FFF2-40B4-BE49-F238E27FC236}">
                    <a16:creationId xmlns:a16="http://schemas.microsoft.com/office/drawing/2014/main" id="{501492B2-2212-C245-915B-DBFF28D7D61C}"/>
                  </a:ext>
                </a:extLst>
              </p:cNvPr>
              <p:cNvSpPr txBox="1"/>
              <p:nvPr/>
            </p:nvSpPr>
            <p:spPr>
              <a:xfrm>
                <a:off x="691217" y="988493"/>
                <a:ext cx="1178512" cy="268011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lvl="0" defTabSz="844550"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altLang="zh-HK" sz="1000" dirty="0">
                    <a:solidFill>
                      <a:schemeClr val="tx1">
                        <a:lumMod val="50000"/>
                      </a:schemeClr>
                    </a:solidFill>
                  </a:rPr>
                  <a:t>What we do with Spotipy</a:t>
                </a:r>
              </a:p>
            </p:txBody>
          </p:sp>
        </p:grpSp>
        <p:grpSp>
          <p:nvGrpSpPr>
            <p:cNvPr id="41" name="群組 40">
              <a:extLst>
                <a:ext uri="{FF2B5EF4-FFF2-40B4-BE49-F238E27FC236}">
                  <a16:creationId xmlns:a16="http://schemas.microsoft.com/office/drawing/2014/main" id="{A4353AA2-966E-5A48-9DAF-F37BD9B1E471}"/>
                </a:ext>
              </a:extLst>
            </p:cNvPr>
            <p:cNvGrpSpPr/>
            <p:nvPr/>
          </p:nvGrpSpPr>
          <p:grpSpPr>
            <a:xfrm>
              <a:off x="270446" y="1469204"/>
              <a:ext cx="1685676" cy="280800"/>
              <a:chOff x="189420" y="1492354"/>
              <a:chExt cx="1680309" cy="278851"/>
            </a:xfrm>
          </p:grpSpPr>
          <p:sp>
            <p:nvSpPr>
              <p:cNvPr id="57" name="矩形 56" descr="美元">
                <a:extLst>
                  <a:ext uri="{FF2B5EF4-FFF2-40B4-BE49-F238E27FC236}">
                    <a16:creationId xmlns:a16="http://schemas.microsoft.com/office/drawing/2014/main" id="{8A4AC142-BB18-1441-96E0-27B8CC9B379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9420" y="1492354"/>
                <a:ext cx="324000" cy="278851"/>
              </a:xfrm>
              <a:prstGeom prst="rect">
                <a:avLst/>
              </a:prstGeom>
              <a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3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58" name="文字方塊 57">
                <a:extLst>
                  <a:ext uri="{FF2B5EF4-FFF2-40B4-BE49-F238E27FC236}">
                    <a16:creationId xmlns:a16="http://schemas.microsoft.com/office/drawing/2014/main" id="{0D9E9154-E12C-3646-834E-39D2BDBD84DF}"/>
                  </a:ext>
                </a:extLst>
              </p:cNvPr>
              <p:cNvSpPr txBox="1"/>
              <p:nvPr/>
            </p:nvSpPr>
            <p:spPr>
              <a:xfrm>
                <a:off x="691217" y="1497774"/>
                <a:ext cx="1178512" cy="268011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defTabSz="844550">
                  <a:lnSpc>
                    <a:spcPct val="10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Business</a:t>
                </a:r>
                <a:r>
                  <a:rPr lang="zh-HK" altLang="en-US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 </a:t>
                </a:r>
                <a:r>
                  <a:rPr lang="en-US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value</a:t>
                </a:r>
                <a:r>
                  <a:rPr lang="en-US" altLang="zh-HK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s</a:t>
                </a:r>
                <a:endParaRPr lang="en-US" sz="1000" kern="1200" dirty="0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42" name="群組 41">
              <a:extLst>
                <a:ext uri="{FF2B5EF4-FFF2-40B4-BE49-F238E27FC236}">
                  <a16:creationId xmlns:a16="http://schemas.microsoft.com/office/drawing/2014/main" id="{5E13F916-C122-3540-939E-62B7A9A54C17}"/>
                </a:ext>
              </a:extLst>
            </p:cNvPr>
            <p:cNvGrpSpPr/>
            <p:nvPr/>
          </p:nvGrpSpPr>
          <p:grpSpPr>
            <a:xfrm>
              <a:off x="270446" y="1978485"/>
              <a:ext cx="1685676" cy="280800"/>
              <a:chOff x="189420" y="2001635"/>
              <a:chExt cx="1680309" cy="278851"/>
            </a:xfrm>
          </p:grpSpPr>
          <p:sp>
            <p:nvSpPr>
              <p:cNvPr id="55" name="矩形 54" descr="彩虹">
                <a:extLst>
                  <a:ext uri="{FF2B5EF4-FFF2-40B4-BE49-F238E27FC236}">
                    <a16:creationId xmlns:a16="http://schemas.microsoft.com/office/drawing/2014/main" id="{9E922999-EEE6-C142-AE22-98D9EEB8F51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9420" y="2001635"/>
                <a:ext cx="324000" cy="278851"/>
              </a:xfrm>
              <a:prstGeom prst="rect">
                <a:avLst/>
              </a:prstGeom>
              <a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4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56" name="文字方塊 55">
                <a:extLst>
                  <a:ext uri="{FF2B5EF4-FFF2-40B4-BE49-F238E27FC236}">
                    <a16:creationId xmlns:a16="http://schemas.microsoft.com/office/drawing/2014/main" id="{7D880463-9B10-7A43-AC1C-CCB758175FE9}"/>
                  </a:ext>
                </a:extLst>
              </p:cNvPr>
              <p:cNvSpPr txBox="1"/>
              <p:nvPr/>
            </p:nvSpPr>
            <p:spPr>
              <a:xfrm>
                <a:off x="691217" y="2007055"/>
                <a:ext cx="1178512" cy="268011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defTabSz="844550">
                  <a:lnSpc>
                    <a:spcPct val="10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altLang="zh-HK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Data</a:t>
                </a:r>
                <a:r>
                  <a:rPr lang="zh-HK" altLang="en-US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 </a:t>
                </a:r>
                <a:r>
                  <a:rPr lang="en-US" altLang="zh-HK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collection</a:t>
                </a:r>
                <a:endParaRPr lang="en-US" sz="1000" kern="1200" dirty="0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43" name="群組 42">
              <a:extLst>
                <a:ext uri="{FF2B5EF4-FFF2-40B4-BE49-F238E27FC236}">
                  <a16:creationId xmlns:a16="http://schemas.microsoft.com/office/drawing/2014/main" id="{8BC6D41A-4944-5A49-A2A4-D77557D51465}"/>
                </a:ext>
              </a:extLst>
            </p:cNvPr>
            <p:cNvGrpSpPr/>
            <p:nvPr/>
          </p:nvGrpSpPr>
          <p:grpSpPr>
            <a:xfrm>
              <a:off x="292378" y="2487766"/>
              <a:ext cx="1641669" cy="280800"/>
              <a:chOff x="219872" y="2510916"/>
              <a:chExt cx="1636442" cy="278851"/>
            </a:xfrm>
          </p:grpSpPr>
          <p:sp>
            <p:nvSpPr>
              <p:cNvPr id="53" name="矩形 52" descr="Mop and bucket">
                <a:extLst>
                  <a:ext uri="{FF2B5EF4-FFF2-40B4-BE49-F238E27FC236}">
                    <a16:creationId xmlns:a16="http://schemas.microsoft.com/office/drawing/2014/main" id="{3C5F006F-B002-F945-AC01-5C62EB86121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19872" y="2510916"/>
                <a:ext cx="324000" cy="278851"/>
              </a:xfrm>
              <a:prstGeom prst="rect">
                <a:avLst/>
              </a:prstGeom>
              <a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4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5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54" name="文字方塊 53">
                <a:extLst>
                  <a:ext uri="{FF2B5EF4-FFF2-40B4-BE49-F238E27FC236}">
                    <a16:creationId xmlns:a16="http://schemas.microsoft.com/office/drawing/2014/main" id="{CB2BB693-8726-5548-9220-D11C958C4C2D}"/>
                  </a:ext>
                </a:extLst>
              </p:cNvPr>
              <p:cNvSpPr txBox="1"/>
              <p:nvPr/>
            </p:nvSpPr>
            <p:spPr>
              <a:xfrm>
                <a:off x="677802" y="2516336"/>
                <a:ext cx="1178512" cy="268011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defTabSz="844550">
                  <a:lnSpc>
                    <a:spcPct val="10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altLang="zh-HK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Data</a:t>
                </a:r>
                <a:r>
                  <a:rPr lang="zh-HK" altLang="en-US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 </a:t>
                </a:r>
                <a:r>
                  <a:rPr lang="en-US" altLang="zh-HK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processing</a:t>
                </a:r>
                <a:endParaRPr lang="en-US" sz="1000" kern="1200" dirty="0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44" name="群組 43">
              <a:extLst>
                <a:ext uri="{FF2B5EF4-FFF2-40B4-BE49-F238E27FC236}">
                  <a16:creationId xmlns:a16="http://schemas.microsoft.com/office/drawing/2014/main" id="{FE4B1B11-B1D1-AE45-9448-1144C77EE5BC}"/>
                </a:ext>
              </a:extLst>
            </p:cNvPr>
            <p:cNvGrpSpPr/>
            <p:nvPr/>
          </p:nvGrpSpPr>
          <p:grpSpPr>
            <a:xfrm>
              <a:off x="285672" y="2997047"/>
              <a:ext cx="1655126" cy="280800"/>
              <a:chOff x="219872" y="3020197"/>
              <a:chExt cx="1649857" cy="278851"/>
            </a:xfrm>
          </p:grpSpPr>
          <p:sp>
            <p:nvSpPr>
              <p:cNvPr id="51" name="矩形 50" descr="研究">
                <a:extLst>
                  <a:ext uri="{FF2B5EF4-FFF2-40B4-BE49-F238E27FC236}">
                    <a16:creationId xmlns:a16="http://schemas.microsoft.com/office/drawing/2014/main" id="{66011F9D-1CD7-9F42-B809-1DE6EBAE62F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19872" y="3020197"/>
                <a:ext cx="324000" cy="278851"/>
              </a:xfrm>
              <a:prstGeom prst="rect">
                <a:avLst/>
              </a:prstGeom>
              <a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6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6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52" name="文字方塊 51">
                <a:extLst>
                  <a:ext uri="{FF2B5EF4-FFF2-40B4-BE49-F238E27FC236}">
                    <a16:creationId xmlns:a16="http://schemas.microsoft.com/office/drawing/2014/main" id="{503A05DD-6D97-CC46-BE95-D1E24F353A66}"/>
                  </a:ext>
                </a:extLst>
              </p:cNvPr>
              <p:cNvSpPr txBox="1"/>
              <p:nvPr/>
            </p:nvSpPr>
            <p:spPr>
              <a:xfrm>
                <a:off x="691217" y="3025617"/>
                <a:ext cx="1178512" cy="268011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defTabSz="844550">
                  <a:lnSpc>
                    <a:spcPct val="10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altLang="zh-HK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Findings</a:t>
                </a:r>
                <a:endParaRPr lang="en-US" sz="1000" kern="1200" dirty="0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45" name="群組 44">
              <a:extLst>
                <a:ext uri="{FF2B5EF4-FFF2-40B4-BE49-F238E27FC236}">
                  <a16:creationId xmlns:a16="http://schemas.microsoft.com/office/drawing/2014/main" id="{FF4EFC68-7724-4D4B-B45E-E37551F6DC28}"/>
                </a:ext>
              </a:extLst>
            </p:cNvPr>
            <p:cNvGrpSpPr/>
            <p:nvPr/>
          </p:nvGrpSpPr>
          <p:grpSpPr>
            <a:xfrm>
              <a:off x="292378" y="3521033"/>
              <a:ext cx="1641669" cy="280800"/>
              <a:chOff x="219872" y="3544183"/>
              <a:chExt cx="1636442" cy="278851"/>
            </a:xfrm>
          </p:grpSpPr>
          <p:sp>
            <p:nvSpPr>
              <p:cNvPr id="49" name="矩形 48" descr="鞋印">
                <a:extLst>
                  <a:ext uri="{FF2B5EF4-FFF2-40B4-BE49-F238E27FC236}">
                    <a16:creationId xmlns:a16="http://schemas.microsoft.com/office/drawing/2014/main" id="{E201C825-81AC-E742-8302-9C75D8AE778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19872" y="3544183"/>
                <a:ext cx="324000" cy="278851"/>
              </a:xfrm>
              <a:prstGeom prst="rect">
                <a:avLst/>
              </a:prstGeom>
              <a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8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2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50" name="文字方塊 49">
                <a:extLst>
                  <a:ext uri="{FF2B5EF4-FFF2-40B4-BE49-F238E27FC236}">
                    <a16:creationId xmlns:a16="http://schemas.microsoft.com/office/drawing/2014/main" id="{4D462566-9FAD-4746-BAED-6ED1EAE8A88E}"/>
                  </a:ext>
                </a:extLst>
              </p:cNvPr>
              <p:cNvSpPr txBox="1"/>
              <p:nvPr/>
            </p:nvSpPr>
            <p:spPr>
              <a:xfrm>
                <a:off x="677802" y="3549603"/>
                <a:ext cx="1178512" cy="268011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defTabSz="844550">
                  <a:lnSpc>
                    <a:spcPct val="10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altLang="zh-HK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Challenges</a:t>
                </a:r>
                <a:r>
                  <a:rPr lang="zh-HK" altLang="en-US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 </a:t>
                </a:r>
                <a:r>
                  <a:rPr lang="en-US" altLang="zh-HK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and</a:t>
                </a:r>
                <a:r>
                  <a:rPr lang="zh-HK" altLang="en-US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 </a:t>
                </a:r>
                <a:r>
                  <a:rPr lang="en-US" altLang="zh-HK" sz="1000" dirty="0">
                    <a:solidFill>
                      <a:schemeClr val="tx1">
                        <a:lumMod val="50000"/>
                      </a:schemeClr>
                    </a:solidFill>
                  </a:rPr>
                  <a:t>next</a:t>
                </a:r>
                <a:r>
                  <a:rPr lang="zh-HK" altLang="en-US" sz="1000" dirty="0">
                    <a:solidFill>
                      <a:schemeClr val="tx1">
                        <a:lumMod val="50000"/>
                      </a:schemeClr>
                    </a:solidFill>
                  </a:rPr>
                  <a:t> </a:t>
                </a:r>
                <a:r>
                  <a:rPr lang="en-US" altLang="zh-HK" sz="1000" dirty="0">
                    <a:solidFill>
                      <a:schemeClr val="tx1">
                        <a:lumMod val="50000"/>
                      </a:schemeClr>
                    </a:solidFill>
                  </a:rPr>
                  <a:t>steps</a:t>
                </a:r>
                <a:endParaRPr lang="en-US" sz="1000" kern="1200" dirty="0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46" name="群組 45">
              <a:extLst>
                <a:ext uri="{FF2B5EF4-FFF2-40B4-BE49-F238E27FC236}">
                  <a16:creationId xmlns:a16="http://schemas.microsoft.com/office/drawing/2014/main" id="{B53D59E4-A6A6-3847-B89D-36134E40FCEE}"/>
                </a:ext>
              </a:extLst>
            </p:cNvPr>
            <p:cNvGrpSpPr/>
            <p:nvPr/>
          </p:nvGrpSpPr>
          <p:grpSpPr>
            <a:xfrm>
              <a:off x="292378" y="4030315"/>
              <a:ext cx="1641669" cy="280800"/>
              <a:chOff x="219872" y="4053465"/>
              <a:chExt cx="1636442" cy="278851"/>
            </a:xfrm>
          </p:grpSpPr>
          <p:sp>
            <p:nvSpPr>
              <p:cNvPr id="47" name="矩形 46" descr="星星">
                <a:extLst>
                  <a:ext uri="{FF2B5EF4-FFF2-40B4-BE49-F238E27FC236}">
                    <a16:creationId xmlns:a16="http://schemas.microsoft.com/office/drawing/2014/main" id="{B67AB6F9-95F9-2946-97F9-2B17034882C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19872" y="4053465"/>
                <a:ext cx="324000" cy="278851"/>
              </a:xfrm>
              <a:prstGeom prst="rect">
                <a:avLst/>
              </a:prstGeom>
              <a:blipFill>
                <a:blip r:embed="rId19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20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3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zh-HK" altLang="en-US" dirty="0"/>
              </a:p>
            </p:txBody>
          </p:sp>
          <p:sp>
            <p:nvSpPr>
              <p:cNvPr id="48" name="文字方塊 47">
                <a:extLst>
                  <a:ext uri="{FF2B5EF4-FFF2-40B4-BE49-F238E27FC236}">
                    <a16:creationId xmlns:a16="http://schemas.microsoft.com/office/drawing/2014/main" id="{E569D835-5CFD-3F45-874F-0875F555DF50}"/>
                  </a:ext>
                </a:extLst>
              </p:cNvPr>
              <p:cNvSpPr txBox="1"/>
              <p:nvPr/>
            </p:nvSpPr>
            <p:spPr>
              <a:xfrm>
                <a:off x="677802" y="4058885"/>
                <a:ext cx="1178512" cy="268011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defTabSz="844550">
                  <a:lnSpc>
                    <a:spcPct val="10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altLang="zh-HK" sz="1000" kern="1200" dirty="0">
                    <a:solidFill>
                      <a:schemeClr val="tx1"/>
                    </a:solidFill>
                  </a:rPr>
                  <a:t>Conclusion</a:t>
                </a:r>
                <a:endParaRPr lang="en-US" sz="1000" kern="1200" dirty="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61" name="文字方塊 60">
            <a:extLst>
              <a:ext uri="{FF2B5EF4-FFF2-40B4-BE49-F238E27FC236}">
                <a16:creationId xmlns:a16="http://schemas.microsoft.com/office/drawing/2014/main" id="{C94833AF-8D12-5A4C-A019-8D03247FCAB0}"/>
              </a:ext>
            </a:extLst>
          </p:cNvPr>
          <p:cNvSpPr txBox="1"/>
          <p:nvPr/>
        </p:nvSpPr>
        <p:spPr>
          <a:xfrm>
            <a:off x="773846" y="6293025"/>
            <a:ext cx="1283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HK" sz="1000" spc="60" dirty="0">
                <a:latin typeface="Arial" panose="020B0604020202020204" pitchFamily="34" charset="0"/>
                <a:cs typeface="Arial" panose="020B0604020202020204" pitchFamily="34" charset="0"/>
              </a:rPr>
              <a:t>Conclusion</a:t>
            </a:r>
          </a:p>
          <a:p>
            <a:r>
              <a:rPr kumimoji="1" lang="en-US" altLang="zh-HK" sz="800" spc="60" dirty="0">
                <a:latin typeface="Arial" panose="020B0604020202020204" pitchFamily="34" charset="0"/>
                <a:cs typeface="Arial" panose="020B0604020202020204" pitchFamily="34" charset="0"/>
              </a:rPr>
              <a:t>Leftover</a:t>
            </a:r>
            <a:endParaRPr kumimoji="1" lang="zh-HK" altLang="en-US" sz="800" spc="6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63" name="群組 62">
            <a:extLst>
              <a:ext uri="{FF2B5EF4-FFF2-40B4-BE49-F238E27FC236}">
                <a16:creationId xmlns:a16="http://schemas.microsoft.com/office/drawing/2014/main" id="{DAC19B19-5DAA-CE4E-BF92-E6B94A190FC3}"/>
              </a:ext>
            </a:extLst>
          </p:cNvPr>
          <p:cNvGrpSpPr/>
          <p:nvPr/>
        </p:nvGrpSpPr>
        <p:grpSpPr>
          <a:xfrm>
            <a:off x="3827950" y="210203"/>
            <a:ext cx="480261" cy="480261"/>
            <a:chOff x="5416952" y="2628166"/>
            <a:chExt cx="2453833" cy="2453833"/>
          </a:xfrm>
        </p:grpSpPr>
        <p:sp>
          <p:nvSpPr>
            <p:cNvPr id="64" name="橢圓 63">
              <a:extLst>
                <a:ext uri="{FF2B5EF4-FFF2-40B4-BE49-F238E27FC236}">
                  <a16:creationId xmlns:a16="http://schemas.microsoft.com/office/drawing/2014/main" id="{8EC5F0CD-8902-6347-81AC-E47B9B041916}"/>
                </a:ext>
              </a:extLst>
            </p:cNvPr>
            <p:cNvSpPr/>
            <p:nvPr/>
          </p:nvSpPr>
          <p:spPr>
            <a:xfrm>
              <a:off x="5416952" y="2628166"/>
              <a:ext cx="2453833" cy="2453833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HK" altLang="en-US"/>
            </a:p>
          </p:txBody>
        </p:sp>
        <p:sp>
          <p:nvSpPr>
            <p:cNvPr id="66" name="三角形 65">
              <a:extLst>
                <a:ext uri="{FF2B5EF4-FFF2-40B4-BE49-F238E27FC236}">
                  <a16:creationId xmlns:a16="http://schemas.microsoft.com/office/drawing/2014/main" id="{2F5529ED-B4FE-7C46-B780-978B2CBD9C64}"/>
                </a:ext>
              </a:extLst>
            </p:cNvPr>
            <p:cNvSpPr/>
            <p:nvPr/>
          </p:nvSpPr>
          <p:spPr>
            <a:xfrm rot="5400000">
              <a:off x="6226436" y="3319872"/>
              <a:ext cx="1241684" cy="1070419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HK" altLang="en-US"/>
            </a:p>
          </p:txBody>
        </p:sp>
      </p:grpSp>
      <p:sp>
        <p:nvSpPr>
          <p:cNvPr id="67" name="文字方塊 66">
            <a:extLst>
              <a:ext uri="{FF2B5EF4-FFF2-40B4-BE49-F238E27FC236}">
                <a16:creationId xmlns:a16="http://schemas.microsoft.com/office/drawing/2014/main" id="{42AB185D-1994-3649-BE81-9E05590F07CE}"/>
              </a:ext>
            </a:extLst>
          </p:cNvPr>
          <p:cNvSpPr txBox="1"/>
          <p:nvPr/>
        </p:nvSpPr>
        <p:spPr>
          <a:xfrm>
            <a:off x="4387833" y="265667"/>
            <a:ext cx="5685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HK" dirty="0"/>
              <a:t>Conclusion</a:t>
            </a:r>
            <a:endParaRPr kumimoji="1" lang="zh-HK" altLang="en-US" dirty="0"/>
          </a:p>
        </p:txBody>
      </p:sp>
      <p:sp>
        <p:nvSpPr>
          <p:cNvPr id="68" name="文字方塊 67">
            <a:extLst>
              <a:ext uri="{FF2B5EF4-FFF2-40B4-BE49-F238E27FC236}">
                <a16:creationId xmlns:a16="http://schemas.microsoft.com/office/drawing/2014/main" id="{11F5F646-F530-BE4C-97A8-320970A1B5A8}"/>
              </a:ext>
            </a:extLst>
          </p:cNvPr>
          <p:cNvSpPr txBox="1">
            <a:spLocks noChangeAspect="1"/>
          </p:cNvSpPr>
          <p:nvPr/>
        </p:nvSpPr>
        <p:spPr>
          <a:xfrm>
            <a:off x="2477937" y="676706"/>
            <a:ext cx="9443617" cy="51292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zh-HK" sz="2800" b="1" dirty="0">
                <a:solidFill>
                  <a:schemeClr val="bg1"/>
                </a:solidFill>
              </a:rPr>
              <a:t>Cantopop +120% LY, expect to grow further TY</a:t>
            </a:r>
          </a:p>
          <a:p>
            <a:pPr>
              <a:lnSpc>
                <a:spcPct val="200000"/>
              </a:lnSpc>
            </a:pPr>
            <a:r>
              <a:rPr kumimoji="1" lang="en-US" altLang="zh-HK" sz="2800" b="1" dirty="0">
                <a:solidFill>
                  <a:schemeClr val="bg1"/>
                </a:solidFill>
              </a:rPr>
              <a:t>4 parties occupied 50% share in Spotify, while performance varies across platforms across platforms</a:t>
            </a:r>
          </a:p>
          <a:p>
            <a:pPr>
              <a:lnSpc>
                <a:spcPct val="200000"/>
              </a:lnSpc>
            </a:pPr>
            <a:r>
              <a:rPr kumimoji="1" lang="en-US" altLang="zh-HK" sz="2800" b="1" dirty="0">
                <a:solidFill>
                  <a:schemeClr val="bg1"/>
                </a:solidFill>
              </a:rPr>
              <a:t>To close gap vs male, look for more female/groups</a:t>
            </a:r>
          </a:p>
          <a:p>
            <a:pPr>
              <a:lnSpc>
                <a:spcPct val="200000"/>
              </a:lnSpc>
            </a:pPr>
            <a:r>
              <a:rPr kumimoji="1" lang="en-US" altLang="zh-HK" sz="2800" b="1" dirty="0">
                <a:solidFill>
                  <a:schemeClr val="bg1"/>
                </a:solidFill>
              </a:rPr>
              <a:t>Good songs stay for 3 months, hope to see at least 4 good songs annually</a:t>
            </a:r>
            <a:endParaRPr kumimoji="1" lang="en-US" altLang="zh-HK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173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1000" fill="hold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1000" fill="hold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1000" fill="hold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1000" fill="hold"/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CE5F98C5-F2C1-9A4B-9FBE-1A4E331E2E41}"/>
              </a:ext>
            </a:extLst>
          </p:cNvPr>
          <p:cNvSpPr/>
          <p:nvPr/>
        </p:nvSpPr>
        <p:spPr>
          <a:xfrm>
            <a:off x="2080259" y="0"/>
            <a:ext cx="10129989" cy="6096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HK" altLang="en-US"/>
          </a:p>
        </p:txBody>
      </p:sp>
      <p:grpSp>
        <p:nvGrpSpPr>
          <p:cNvPr id="53" name="群組 52">
            <a:extLst>
              <a:ext uri="{FF2B5EF4-FFF2-40B4-BE49-F238E27FC236}">
                <a16:creationId xmlns:a16="http://schemas.microsoft.com/office/drawing/2014/main" id="{DC7626F7-C88C-C84E-80B2-64DE7EB140AD}"/>
              </a:ext>
            </a:extLst>
          </p:cNvPr>
          <p:cNvGrpSpPr/>
          <p:nvPr/>
        </p:nvGrpSpPr>
        <p:grpSpPr>
          <a:xfrm>
            <a:off x="270446" y="959923"/>
            <a:ext cx="1685676" cy="3351192"/>
            <a:chOff x="270446" y="959923"/>
            <a:chExt cx="1685676" cy="3351192"/>
          </a:xfrm>
        </p:grpSpPr>
        <p:grpSp>
          <p:nvGrpSpPr>
            <p:cNvPr id="46" name="群組 45">
              <a:extLst>
                <a:ext uri="{FF2B5EF4-FFF2-40B4-BE49-F238E27FC236}">
                  <a16:creationId xmlns:a16="http://schemas.microsoft.com/office/drawing/2014/main" id="{B335FE2B-3D55-F647-BE1B-ABC6E575FF86}"/>
                </a:ext>
              </a:extLst>
            </p:cNvPr>
            <p:cNvGrpSpPr/>
            <p:nvPr/>
          </p:nvGrpSpPr>
          <p:grpSpPr>
            <a:xfrm>
              <a:off x="270446" y="959923"/>
              <a:ext cx="1685676" cy="280800"/>
              <a:chOff x="189420" y="983073"/>
              <a:chExt cx="1680309" cy="278851"/>
            </a:xfrm>
          </p:grpSpPr>
          <p:sp>
            <p:nvSpPr>
              <p:cNvPr id="4" name="矩形 3" descr="Life ring">
                <a:extLst>
                  <a:ext uri="{FF2B5EF4-FFF2-40B4-BE49-F238E27FC236}">
                    <a16:creationId xmlns:a16="http://schemas.microsoft.com/office/drawing/2014/main" id="{25BDA8EB-1805-3049-99C6-7D719A4B0FF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9420" y="983073"/>
                <a:ext cx="324000" cy="278851"/>
              </a:xfrm>
              <a:prstGeom prst="rect">
                <a:avLst/>
              </a:prstGeom>
              <a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2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251744AB-12BA-5D4A-9023-EEEDF7ED4F5D}"/>
                  </a:ext>
                </a:extLst>
              </p:cNvPr>
              <p:cNvSpPr txBox="1"/>
              <p:nvPr/>
            </p:nvSpPr>
            <p:spPr>
              <a:xfrm>
                <a:off x="691217" y="988493"/>
                <a:ext cx="1178512" cy="268011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lvl="0" defTabSz="844550"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altLang="zh-HK" sz="1000" dirty="0">
                    <a:solidFill>
                      <a:schemeClr val="tx1">
                        <a:lumMod val="50000"/>
                      </a:schemeClr>
                    </a:solidFill>
                  </a:rPr>
                  <a:t>What we do with Spotipy</a:t>
                </a:r>
              </a:p>
            </p:txBody>
          </p:sp>
        </p:grpSp>
        <p:grpSp>
          <p:nvGrpSpPr>
            <p:cNvPr id="47" name="群組 46">
              <a:extLst>
                <a:ext uri="{FF2B5EF4-FFF2-40B4-BE49-F238E27FC236}">
                  <a16:creationId xmlns:a16="http://schemas.microsoft.com/office/drawing/2014/main" id="{0AE85F33-D22C-2E49-8346-115C36BE1E0C}"/>
                </a:ext>
              </a:extLst>
            </p:cNvPr>
            <p:cNvGrpSpPr/>
            <p:nvPr/>
          </p:nvGrpSpPr>
          <p:grpSpPr>
            <a:xfrm>
              <a:off x="270446" y="1469204"/>
              <a:ext cx="1685676" cy="280800"/>
              <a:chOff x="189420" y="1492354"/>
              <a:chExt cx="1680309" cy="278851"/>
            </a:xfrm>
          </p:grpSpPr>
          <p:sp>
            <p:nvSpPr>
              <p:cNvPr id="6" name="矩形 5" descr="美元">
                <a:extLst>
                  <a:ext uri="{FF2B5EF4-FFF2-40B4-BE49-F238E27FC236}">
                    <a16:creationId xmlns:a16="http://schemas.microsoft.com/office/drawing/2014/main" id="{B957F02F-FF88-4B40-A6C6-3654CDCA62F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9420" y="1492354"/>
                <a:ext cx="324000" cy="278851"/>
              </a:xfrm>
              <a:prstGeom prst="rect">
                <a:avLst/>
              </a:prstGeom>
              <a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3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39" name="文字方塊 38">
                <a:extLst>
                  <a:ext uri="{FF2B5EF4-FFF2-40B4-BE49-F238E27FC236}">
                    <a16:creationId xmlns:a16="http://schemas.microsoft.com/office/drawing/2014/main" id="{091874B3-DD43-0C4C-9073-C458C67215C3}"/>
                  </a:ext>
                </a:extLst>
              </p:cNvPr>
              <p:cNvSpPr txBox="1"/>
              <p:nvPr/>
            </p:nvSpPr>
            <p:spPr>
              <a:xfrm>
                <a:off x="691217" y="1497774"/>
                <a:ext cx="1178512" cy="268011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defTabSz="844550">
                  <a:lnSpc>
                    <a:spcPct val="10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1000" kern="1200" dirty="0">
                    <a:solidFill>
                      <a:schemeClr val="tx1"/>
                    </a:solidFill>
                  </a:rPr>
                  <a:t>Business</a:t>
                </a:r>
                <a:r>
                  <a:rPr lang="zh-HK" altLang="en-US" sz="1000" kern="1200" dirty="0">
                    <a:solidFill>
                      <a:schemeClr val="tx1"/>
                    </a:solidFill>
                  </a:rPr>
                  <a:t> </a:t>
                </a:r>
                <a:r>
                  <a:rPr lang="en-US" sz="1000" kern="1200" dirty="0">
                    <a:solidFill>
                      <a:schemeClr val="tx1"/>
                    </a:solidFill>
                  </a:rPr>
                  <a:t>value</a:t>
                </a:r>
                <a:r>
                  <a:rPr lang="en-US" altLang="zh-HK" sz="1000" kern="1200" dirty="0">
                    <a:solidFill>
                      <a:schemeClr val="tx1"/>
                    </a:solidFill>
                  </a:rPr>
                  <a:t>s</a:t>
                </a:r>
                <a:endParaRPr lang="en-US" sz="1000" kern="12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8" name="群組 47">
              <a:extLst>
                <a:ext uri="{FF2B5EF4-FFF2-40B4-BE49-F238E27FC236}">
                  <a16:creationId xmlns:a16="http://schemas.microsoft.com/office/drawing/2014/main" id="{0F914865-97D5-D941-A24D-7994538807FD}"/>
                </a:ext>
              </a:extLst>
            </p:cNvPr>
            <p:cNvGrpSpPr/>
            <p:nvPr/>
          </p:nvGrpSpPr>
          <p:grpSpPr>
            <a:xfrm>
              <a:off x="270446" y="1978485"/>
              <a:ext cx="1685676" cy="280800"/>
              <a:chOff x="189420" y="2001635"/>
              <a:chExt cx="1680309" cy="278851"/>
            </a:xfrm>
          </p:grpSpPr>
          <p:sp>
            <p:nvSpPr>
              <p:cNvPr id="8" name="矩形 7" descr="彩虹">
                <a:extLst>
                  <a:ext uri="{FF2B5EF4-FFF2-40B4-BE49-F238E27FC236}">
                    <a16:creationId xmlns:a16="http://schemas.microsoft.com/office/drawing/2014/main" id="{9BC01244-0461-4846-B87D-EE6D31AA6EC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9420" y="2001635"/>
                <a:ext cx="324000" cy="278851"/>
              </a:xfrm>
              <a:prstGeom prst="rect">
                <a:avLst/>
              </a:prstGeom>
              <a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4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40" name="文字方塊 39">
                <a:extLst>
                  <a:ext uri="{FF2B5EF4-FFF2-40B4-BE49-F238E27FC236}">
                    <a16:creationId xmlns:a16="http://schemas.microsoft.com/office/drawing/2014/main" id="{558385E7-1E29-7B43-A389-FB791A05FA9F}"/>
                  </a:ext>
                </a:extLst>
              </p:cNvPr>
              <p:cNvSpPr txBox="1"/>
              <p:nvPr/>
            </p:nvSpPr>
            <p:spPr>
              <a:xfrm>
                <a:off x="691217" y="2007055"/>
                <a:ext cx="1178512" cy="268011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defTabSz="844550">
                  <a:lnSpc>
                    <a:spcPct val="10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altLang="zh-HK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Data</a:t>
                </a:r>
                <a:r>
                  <a:rPr lang="zh-HK" altLang="en-US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 </a:t>
                </a:r>
                <a:r>
                  <a:rPr lang="en-US" altLang="zh-HK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collection</a:t>
                </a:r>
                <a:endParaRPr lang="en-US" sz="1000" kern="1200" dirty="0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49" name="群組 48">
              <a:extLst>
                <a:ext uri="{FF2B5EF4-FFF2-40B4-BE49-F238E27FC236}">
                  <a16:creationId xmlns:a16="http://schemas.microsoft.com/office/drawing/2014/main" id="{0770B7DD-74DF-9B4E-848B-185F6139D9AE}"/>
                </a:ext>
              </a:extLst>
            </p:cNvPr>
            <p:cNvGrpSpPr/>
            <p:nvPr/>
          </p:nvGrpSpPr>
          <p:grpSpPr>
            <a:xfrm>
              <a:off x="292378" y="2487766"/>
              <a:ext cx="1641669" cy="280800"/>
              <a:chOff x="219872" y="2510916"/>
              <a:chExt cx="1636442" cy="278851"/>
            </a:xfrm>
          </p:grpSpPr>
          <p:sp>
            <p:nvSpPr>
              <p:cNvPr id="10" name="矩形 9" descr="Mop and bucket">
                <a:extLst>
                  <a:ext uri="{FF2B5EF4-FFF2-40B4-BE49-F238E27FC236}">
                    <a16:creationId xmlns:a16="http://schemas.microsoft.com/office/drawing/2014/main" id="{06B6FE4E-E99C-B642-8AF7-63385E61580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19872" y="2510916"/>
                <a:ext cx="324000" cy="278851"/>
              </a:xfrm>
              <a:prstGeom prst="rect">
                <a:avLst/>
              </a:prstGeom>
              <a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5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41" name="文字方塊 40">
                <a:extLst>
                  <a:ext uri="{FF2B5EF4-FFF2-40B4-BE49-F238E27FC236}">
                    <a16:creationId xmlns:a16="http://schemas.microsoft.com/office/drawing/2014/main" id="{88E600A2-9B1C-4845-801E-A09541D6D794}"/>
                  </a:ext>
                </a:extLst>
              </p:cNvPr>
              <p:cNvSpPr txBox="1"/>
              <p:nvPr/>
            </p:nvSpPr>
            <p:spPr>
              <a:xfrm>
                <a:off x="677802" y="2516336"/>
                <a:ext cx="1178512" cy="268011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defTabSz="844550">
                  <a:lnSpc>
                    <a:spcPct val="10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altLang="zh-HK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Data</a:t>
                </a:r>
                <a:r>
                  <a:rPr lang="zh-HK" altLang="en-US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 </a:t>
                </a:r>
                <a:r>
                  <a:rPr lang="en-US" altLang="zh-HK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processing</a:t>
                </a:r>
                <a:endParaRPr lang="en-US" sz="1000" kern="1200" dirty="0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50" name="群組 49">
              <a:extLst>
                <a:ext uri="{FF2B5EF4-FFF2-40B4-BE49-F238E27FC236}">
                  <a16:creationId xmlns:a16="http://schemas.microsoft.com/office/drawing/2014/main" id="{F17AB71F-6053-D14C-B84B-E5FDCBE52561}"/>
                </a:ext>
              </a:extLst>
            </p:cNvPr>
            <p:cNvGrpSpPr/>
            <p:nvPr/>
          </p:nvGrpSpPr>
          <p:grpSpPr>
            <a:xfrm>
              <a:off x="285672" y="2997047"/>
              <a:ext cx="1655126" cy="280800"/>
              <a:chOff x="219872" y="3020197"/>
              <a:chExt cx="1649857" cy="278851"/>
            </a:xfrm>
          </p:grpSpPr>
          <p:sp>
            <p:nvSpPr>
              <p:cNvPr id="12" name="矩形 11" descr="研究">
                <a:extLst>
                  <a:ext uri="{FF2B5EF4-FFF2-40B4-BE49-F238E27FC236}">
                    <a16:creationId xmlns:a16="http://schemas.microsoft.com/office/drawing/2014/main" id="{9432F174-5AF6-4B43-AE6B-8B674CE2552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19872" y="3020197"/>
                <a:ext cx="324000" cy="278851"/>
              </a:xfrm>
              <a:prstGeom prst="rect">
                <a:avLst/>
              </a:prstGeom>
              <a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6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42" name="文字方塊 41">
                <a:extLst>
                  <a:ext uri="{FF2B5EF4-FFF2-40B4-BE49-F238E27FC236}">
                    <a16:creationId xmlns:a16="http://schemas.microsoft.com/office/drawing/2014/main" id="{F8751CCB-4473-214B-B502-5386C0946454}"/>
                  </a:ext>
                </a:extLst>
              </p:cNvPr>
              <p:cNvSpPr txBox="1"/>
              <p:nvPr/>
            </p:nvSpPr>
            <p:spPr>
              <a:xfrm>
                <a:off x="691217" y="3025617"/>
                <a:ext cx="1178512" cy="268011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defTabSz="844550">
                  <a:lnSpc>
                    <a:spcPct val="10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altLang="zh-HK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Findings</a:t>
                </a:r>
                <a:endParaRPr lang="en-US" sz="1000" kern="1200" dirty="0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51" name="群組 50">
              <a:extLst>
                <a:ext uri="{FF2B5EF4-FFF2-40B4-BE49-F238E27FC236}">
                  <a16:creationId xmlns:a16="http://schemas.microsoft.com/office/drawing/2014/main" id="{C7427699-EB8B-B948-86DE-385D04052ACB}"/>
                </a:ext>
              </a:extLst>
            </p:cNvPr>
            <p:cNvGrpSpPr/>
            <p:nvPr/>
          </p:nvGrpSpPr>
          <p:grpSpPr>
            <a:xfrm>
              <a:off x="292378" y="3521033"/>
              <a:ext cx="1641669" cy="280800"/>
              <a:chOff x="219872" y="3544183"/>
              <a:chExt cx="1636442" cy="278851"/>
            </a:xfrm>
          </p:grpSpPr>
          <p:sp>
            <p:nvSpPr>
              <p:cNvPr id="14" name="矩形 13" descr="鞋印">
                <a:extLst>
                  <a:ext uri="{FF2B5EF4-FFF2-40B4-BE49-F238E27FC236}">
                    <a16:creationId xmlns:a16="http://schemas.microsoft.com/office/drawing/2014/main" id="{8C7EF5A0-6DE1-0E48-8A38-54B37B26EF6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19872" y="3544183"/>
                <a:ext cx="324000" cy="278851"/>
              </a:xfrm>
              <a:prstGeom prst="rect">
                <a:avLst/>
              </a:prstGeom>
              <a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2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43" name="文字方塊 42">
                <a:extLst>
                  <a:ext uri="{FF2B5EF4-FFF2-40B4-BE49-F238E27FC236}">
                    <a16:creationId xmlns:a16="http://schemas.microsoft.com/office/drawing/2014/main" id="{2AB62A14-B312-884E-BB0C-761085F28EA3}"/>
                  </a:ext>
                </a:extLst>
              </p:cNvPr>
              <p:cNvSpPr txBox="1"/>
              <p:nvPr/>
            </p:nvSpPr>
            <p:spPr>
              <a:xfrm>
                <a:off x="677802" y="3549603"/>
                <a:ext cx="1178512" cy="268011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defTabSz="844550">
                  <a:lnSpc>
                    <a:spcPct val="10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altLang="zh-HK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Challenges</a:t>
                </a:r>
                <a:r>
                  <a:rPr lang="zh-HK" altLang="en-US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 </a:t>
                </a:r>
                <a:r>
                  <a:rPr lang="en-US" altLang="zh-HK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and</a:t>
                </a:r>
                <a:r>
                  <a:rPr lang="zh-HK" altLang="en-US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 </a:t>
                </a:r>
                <a:r>
                  <a:rPr lang="en-US" altLang="zh-HK" sz="1000" dirty="0">
                    <a:solidFill>
                      <a:schemeClr val="tx1">
                        <a:lumMod val="50000"/>
                      </a:schemeClr>
                    </a:solidFill>
                  </a:rPr>
                  <a:t>next</a:t>
                </a:r>
                <a:r>
                  <a:rPr lang="zh-HK" altLang="en-US" sz="1000" dirty="0">
                    <a:solidFill>
                      <a:schemeClr val="tx1">
                        <a:lumMod val="50000"/>
                      </a:schemeClr>
                    </a:solidFill>
                  </a:rPr>
                  <a:t> </a:t>
                </a:r>
                <a:r>
                  <a:rPr lang="en-US" altLang="zh-HK" sz="1000" dirty="0">
                    <a:solidFill>
                      <a:schemeClr val="tx1">
                        <a:lumMod val="50000"/>
                      </a:schemeClr>
                    </a:solidFill>
                  </a:rPr>
                  <a:t>steps</a:t>
                </a:r>
                <a:endParaRPr lang="en-US" sz="1000" kern="1200" dirty="0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52" name="群組 51">
              <a:extLst>
                <a:ext uri="{FF2B5EF4-FFF2-40B4-BE49-F238E27FC236}">
                  <a16:creationId xmlns:a16="http://schemas.microsoft.com/office/drawing/2014/main" id="{02D0A484-D3EE-6E4D-803D-A746A031AA80}"/>
                </a:ext>
              </a:extLst>
            </p:cNvPr>
            <p:cNvGrpSpPr/>
            <p:nvPr/>
          </p:nvGrpSpPr>
          <p:grpSpPr>
            <a:xfrm>
              <a:off x="292378" y="4030315"/>
              <a:ext cx="1641669" cy="280800"/>
              <a:chOff x="219872" y="4053465"/>
              <a:chExt cx="1636442" cy="278851"/>
            </a:xfrm>
          </p:grpSpPr>
          <p:sp>
            <p:nvSpPr>
              <p:cNvPr id="16" name="矩形 15" descr="星星">
                <a:extLst>
                  <a:ext uri="{FF2B5EF4-FFF2-40B4-BE49-F238E27FC236}">
                    <a16:creationId xmlns:a16="http://schemas.microsoft.com/office/drawing/2014/main" id="{E1CFF1E5-A7EE-024B-BF9D-B7CC1F60E47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19872" y="4053465"/>
                <a:ext cx="324000" cy="278851"/>
              </a:xfrm>
              <a:prstGeom prst="rect">
                <a:avLst/>
              </a:prstGeom>
              <a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5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3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44" name="文字方塊 43">
                <a:extLst>
                  <a:ext uri="{FF2B5EF4-FFF2-40B4-BE49-F238E27FC236}">
                    <a16:creationId xmlns:a16="http://schemas.microsoft.com/office/drawing/2014/main" id="{305D260E-8C96-DE45-ADC2-4B0C89DDE84C}"/>
                  </a:ext>
                </a:extLst>
              </p:cNvPr>
              <p:cNvSpPr txBox="1"/>
              <p:nvPr/>
            </p:nvSpPr>
            <p:spPr>
              <a:xfrm>
                <a:off x="677802" y="4058885"/>
                <a:ext cx="1178512" cy="268011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defTabSz="844550">
                  <a:lnSpc>
                    <a:spcPct val="10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altLang="zh-HK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Conclusion</a:t>
                </a:r>
                <a:endParaRPr lang="en-US" sz="1000" kern="1200" dirty="0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</p:grpSp>
      </p:grpSp>
      <p:pic>
        <p:nvPicPr>
          <p:cNvPr id="27" name="Picture 2" descr="Slicing and Dicing Music Data for Fun and Profit">
            <a:extLst>
              <a:ext uri="{FF2B5EF4-FFF2-40B4-BE49-F238E27FC236}">
                <a16:creationId xmlns:a16="http://schemas.microsoft.com/office/drawing/2014/main" id="{086EB73D-808D-ED45-9184-018CE4F7C9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r="12500"/>
          <a:stretch/>
        </p:blipFill>
        <p:spPr bwMode="auto">
          <a:xfrm>
            <a:off x="127992" y="6183096"/>
            <a:ext cx="609941" cy="609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文字方塊 27">
            <a:extLst>
              <a:ext uri="{FF2B5EF4-FFF2-40B4-BE49-F238E27FC236}">
                <a16:creationId xmlns:a16="http://schemas.microsoft.com/office/drawing/2014/main" id="{9D4AD1D1-3C8D-E54E-9E7C-ECBFDDC4FBE2}"/>
              </a:ext>
            </a:extLst>
          </p:cNvPr>
          <p:cNvSpPr txBox="1"/>
          <p:nvPr/>
        </p:nvSpPr>
        <p:spPr>
          <a:xfrm>
            <a:off x="773846" y="6312439"/>
            <a:ext cx="1306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HK" sz="1000" spc="60" dirty="0">
                <a:latin typeface="Arial" panose="020B0604020202020204" pitchFamily="34" charset="0"/>
                <a:cs typeface="Arial" panose="020B0604020202020204" pitchFamily="34" charset="0"/>
              </a:rPr>
              <a:t>Business values</a:t>
            </a:r>
          </a:p>
          <a:p>
            <a:r>
              <a:rPr kumimoji="1" lang="en-US" altLang="zh-HK" sz="800" spc="60" dirty="0">
                <a:latin typeface="Arial" panose="020B0604020202020204" pitchFamily="34" charset="0"/>
                <a:cs typeface="Arial" panose="020B0604020202020204" pitchFamily="34" charset="0"/>
              </a:rPr>
              <a:t>Leftover</a:t>
            </a:r>
            <a:endParaRPr kumimoji="1" lang="zh-HK" altLang="en-US" sz="800" spc="6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5" name="群組 34">
            <a:extLst>
              <a:ext uri="{FF2B5EF4-FFF2-40B4-BE49-F238E27FC236}">
                <a16:creationId xmlns:a16="http://schemas.microsoft.com/office/drawing/2014/main" id="{62877642-60E2-3F4A-BBD0-972AF5459535}"/>
              </a:ext>
            </a:extLst>
          </p:cNvPr>
          <p:cNvGrpSpPr/>
          <p:nvPr/>
        </p:nvGrpSpPr>
        <p:grpSpPr>
          <a:xfrm>
            <a:off x="2311761" y="192360"/>
            <a:ext cx="9696927" cy="515947"/>
            <a:chOff x="2311761" y="195253"/>
            <a:chExt cx="9696927" cy="515947"/>
          </a:xfrm>
        </p:grpSpPr>
        <p:grpSp>
          <p:nvGrpSpPr>
            <p:cNvPr id="36" name="群組 35">
              <a:extLst>
                <a:ext uri="{FF2B5EF4-FFF2-40B4-BE49-F238E27FC236}">
                  <a16:creationId xmlns:a16="http://schemas.microsoft.com/office/drawing/2014/main" id="{584048AC-C7B9-A74A-9578-933C1D2B6116}"/>
                </a:ext>
              </a:extLst>
            </p:cNvPr>
            <p:cNvGrpSpPr/>
            <p:nvPr/>
          </p:nvGrpSpPr>
          <p:grpSpPr>
            <a:xfrm>
              <a:off x="10396799" y="195253"/>
              <a:ext cx="1611889" cy="515947"/>
              <a:chOff x="170942" y="-3226962"/>
              <a:chExt cx="9021184" cy="2887579"/>
            </a:xfrm>
          </p:grpSpPr>
          <p:sp>
            <p:nvSpPr>
              <p:cNvPr id="60" name="結束點 59">
                <a:extLst>
                  <a:ext uri="{FF2B5EF4-FFF2-40B4-BE49-F238E27FC236}">
                    <a16:creationId xmlns:a16="http://schemas.microsoft.com/office/drawing/2014/main" id="{3E1CEABA-0A0F-8348-B562-FD506455501C}"/>
                  </a:ext>
                </a:extLst>
              </p:cNvPr>
              <p:cNvSpPr/>
              <p:nvPr/>
            </p:nvSpPr>
            <p:spPr>
              <a:xfrm>
                <a:off x="170942" y="-3226962"/>
                <a:ext cx="9021184" cy="2887579"/>
              </a:xfrm>
              <a:prstGeom prst="flowChartTerminator">
                <a:avLst/>
              </a:prstGeom>
              <a:solidFill>
                <a:schemeClr val="bg1">
                  <a:alpha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HK" altLang="en-US" sz="6600" spc="600" dirty="0"/>
              </a:p>
            </p:txBody>
          </p:sp>
          <p:pic>
            <p:nvPicPr>
              <p:cNvPr id="61" name="Picture 4" descr="ViuTV地獄白卡劇】《IT狗》(17) 星期一至五21:30 paypayduck已經成為連登仔嘅起底對象 | LIHKG 討論區">
                <a:extLst>
                  <a:ext uri="{FF2B5EF4-FFF2-40B4-BE49-F238E27FC236}">
                    <a16:creationId xmlns:a16="http://schemas.microsoft.com/office/drawing/2014/main" id="{F3B28995-FAB7-2A41-B3C9-BDAC665AE18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5854" t="9905" r="7484" b="40793"/>
              <a:stretch/>
            </p:blipFill>
            <p:spPr bwMode="auto">
              <a:xfrm>
                <a:off x="326367" y="-3133173"/>
                <a:ext cx="2699999" cy="2700001"/>
              </a:xfrm>
              <a:prstGeom prst="ellips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2" name="文字方塊 61">
                <a:extLst>
                  <a:ext uri="{FF2B5EF4-FFF2-40B4-BE49-F238E27FC236}">
                    <a16:creationId xmlns:a16="http://schemas.microsoft.com/office/drawing/2014/main" id="{9605F6CE-BB8E-9A4E-BF34-407A7A52F333}"/>
                  </a:ext>
                </a:extLst>
              </p:cNvPr>
              <p:cNvSpPr txBox="1"/>
              <p:nvPr/>
            </p:nvSpPr>
            <p:spPr>
              <a:xfrm>
                <a:off x="3269316" y="-2506448"/>
                <a:ext cx="5287864" cy="142108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HK" sz="1050" spc="100" dirty="0"/>
                  <a:t>Leftover</a:t>
                </a:r>
                <a:endParaRPr kumimoji="1" lang="zh-HK" altLang="en-US" sz="1050" spc="100" dirty="0"/>
              </a:p>
            </p:txBody>
          </p:sp>
          <p:sp>
            <p:nvSpPr>
              <p:cNvPr id="63" name="三角形 62">
                <a:extLst>
                  <a:ext uri="{FF2B5EF4-FFF2-40B4-BE49-F238E27FC236}">
                    <a16:creationId xmlns:a16="http://schemas.microsoft.com/office/drawing/2014/main" id="{9DBEF279-A85D-C64A-B1D6-5ABF3DEE4983}"/>
                  </a:ext>
                </a:extLst>
              </p:cNvPr>
              <p:cNvSpPr/>
              <p:nvPr/>
            </p:nvSpPr>
            <p:spPr>
              <a:xfrm rot="10800000">
                <a:off x="7765992" y="-2124201"/>
                <a:ext cx="791185" cy="682056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HK" altLang="en-US"/>
              </a:p>
            </p:txBody>
          </p:sp>
        </p:grpSp>
        <p:grpSp>
          <p:nvGrpSpPr>
            <p:cNvPr id="37" name="群組 36">
              <a:extLst>
                <a:ext uri="{FF2B5EF4-FFF2-40B4-BE49-F238E27FC236}">
                  <a16:creationId xmlns:a16="http://schemas.microsoft.com/office/drawing/2014/main" id="{BB00BC60-A4D2-C94C-85EA-70356FE85F45}"/>
                </a:ext>
              </a:extLst>
            </p:cNvPr>
            <p:cNvGrpSpPr/>
            <p:nvPr/>
          </p:nvGrpSpPr>
          <p:grpSpPr>
            <a:xfrm>
              <a:off x="2311761" y="214182"/>
              <a:ext cx="480260" cy="480260"/>
              <a:chOff x="2311761" y="210725"/>
              <a:chExt cx="480260" cy="480260"/>
            </a:xfrm>
          </p:grpSpPr>
          <p:sp>
            <p:nvSpPr>
              <p:cNvPr id="58" name="橢圓 57">
                <a:extLst>
                  <a:ext uri="{FF2B5EF4-FFF2-40B4-BE49-F238E27FC236}">
                    <a16:creationId xmlns:a16="http://schemas.microsoft.com/office/drawing/2014/main" id="{D620B9BF-8687-FC4B-B6A3-02EB0B90F561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0800000">
                <a:off x="2311761" y="210725"/>
                <a:ext cx="480260" cy="48026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HK" altLang="en-US" sz="13800" dirty="0"/>
              </a:p>
            </p:txBody>
          </p:sp>
          <p:pic>
            <p:nvPicPr>
              <p:cNvPr id="59" name="圖形 58" descr="向右插入號 以實心填滿">
                <a:extLst>
                  <a:ext uri="{FF2B5EF4-FFF2-40B4-BE49-F238E27FC236}">
                    <a16:creationId xmlns:a16="http://schemas.microsoft.com/office/drawing/2014/main" id="{FF01E471-B5CE-764F-A662-4409465CB3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p:blipFill>
            <p:spPr>
              <a:xfrm rot="10800000">
                <a:off x="2311761" y="226215"/>
                <a:ext cx="449280" cy="449279"/>
              </a:xfrm>
              <a:prstGeom prst="rect">
                <a:avLst/>
              </a:prstGeom>
            </p:spPr>
          </p:pic>
        </p:grpSp>
        <p:grpSp>
          <p:nvGrpSpPr>
            <p:cNvPr id="38" name="群組 37">
              <a:extLst>
                <a:ext uri="{FF2B5EF4-FFF2-40B4-BE49-F238E27FC236}">
                  <a16:creationId xmlns:a16="http://schemas.microsoft.com/office/drawing/2014/main" id="{4563249C-A7A6-0940-8D6E-9315E5F630B7}"/>
                </a:ext>
              </a:extLst>
            </p:cNvPr>
            <p:cNvGrpSpPr/>
            <p:nvPr/>
          </p:nvGrpSpPr>
          <p:grpSpPr>
            <a:xfrm rot="10800000">
              <a:off x="3058501" y="214182"/>
              <a:ext cx="480260" cy="480260"/>
              <a:chOff x="2311761" y="210725"/>
              <a:chExt cx="480260" cy="480260"/>
            </a:xfrm>
          </p:grpSpPr>
          <p:sp>
            <p:nvSpPr>
              <p:cNvPr id="45" name="橢圓 44">
                <a:extLst>
                  <a:ext uri="{FF2B5EF4-FFF2-40B4-BE49-F238E27FC236}">
                    <a16:creationId xmlns:a16="http://schemas.microsoft.com/office/drawing/2014/main" id="{CEDF9350-97F8-4440-9106-C080BBD537B6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0800000">
                <a:off x="2311761" y="210725"/>
                <a:ext cx="480260" cy="48026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HK" altLang="en-US" sz="13800" dirty="0"/>
              </a:p>
            </p:txBody>
          </p:sp>
          <p:pic>
            <p:nvPicPr>
              <p:cNvPr id="56" name="圖形 55" descr="向右插入號 以實心填滿">
                <a:extLst>
                  <a:ext uri="{FF2B5EF4-FFF2-40B4-BE49-F238E27FC236}">
                    <a16:creationId xmlns:a16="http://schemas.microsoft.com/office/drawing/2014/main" id="{D846C823-A189-A349-8F8D-9C96AEF733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/>
              </a:stretch>
            </p:blipFill>
            <p:spPr>
              <a:xfrm rot="10800000">
                <a:off x="2311761" y="226215"/>
                <a:ext cx="449280" cy="449279"/>
              </a:xfrm>
              <a:prstGeom prst="rect">
                <a:avLst/>
              </a:prstGeom>
            </p:spPr>
          </p:pic>
        </p:grpSp>
      </p:grpSp>
      <p:grpSp>
        <p:nvGrpSpPr>
          <p:cNvPr id="64" name="群組 63">
            <a:extLst>
              <a:ext uri="{FF2B5EF4-FFF2-40B4-BE49-F238E27FC236}">
                <a16:creationId xmlns:a16="http://schemas.microsoft.com/office/drawing/2014/main" id="{DE5027C7-9F8D-734F-9683-47AD291CF2BF}"/>
              </a:ext>
            </a:extLst>
          </p:cNvPr>
          <p:cNvGrpSpPr/>
          <p:nvPr/>
        </p:nvGrpSpPr>
        <p:grpSpPr>
          <a:xfrm>
            <a:off x="3827950" y="210203"/>
            <a:ext cx="480261" cy="480261"/>
            <a:chOff x="5416952" y="2628166"/>
            <a:chExt cx="2453833" cy="2453833"/>
          </a:xfrm>
        </p:grpSpPr>
        <p:sp>
          <p:nvSpPr>
            <p:cNvPr id="65" name="橢圓 64">
              <a:extLst>
                <a:ext uri="{FF2B5EF4-FFF2-40B4-BE49-F238E27FC236}">
                  <a16:creationId xmlns:a16="http://schemas.microsoft.com/office/drawing/2014/main" id="{1B6AAB3F-A795-AC4F-8A18-D9B8F9C5FB12}"/>
                </a:ext>
              </a:extLst>
            </p:cNvPr>
            <p:cNvSpPr/>
            <p:nvPr/>
          </p:nvSpPr>
          <p:spPr>
            <a:xfrm>
              <a:off x="5416952" y="2628166"/>
              <a:ext cx="2453833" cy="2453833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HK" altLang="en-US"/>
            </a:p>
          </p:txBody>
        </p:sp>
        <p:sp>
          <p:nvSpPr>
            <p:cNvPr id="66" name="三角形 65">
              <a:extLst>
                <a:ext uri="{FF2B5EF4-FFF2-40B4-BE49-F238E27FC236}">
                  <a16:creationId xmlns:a16="http://schemas.microsoft.com/office/drawing/2014/main" id="{880E8777-F6F2-5A44-9D03-8B67EB8ED8EE}"/>
                </a:ext>
              </a:extLst>
            </p:cNvPr>
            <p:cNvSpPr/>
            <p:nvPr/>
          </p:nvSpPr>
          <p:spPr>
            <a:xfrm rot="5400000">
              <a:off x="6226436" y="3319872"/>
              <a:ext cx="1241684" cy="1070419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HK" altLang="en-US"/>
            </a:p>
          </p:txBody>
        </p:sp>
      </p:grpSp>
      <p:sp>
        <p:nvSpPr>
          <p:cNvPr id="67" name="文字方塊 66">
            <a:extLst>
              <a:ext uri="{FF2B5EF4-FFF2-40B4-BE49-F238E27FC236}">
                <a16:creationId xmlns:a16="http://schemas.microsoft.com/office/drawing/2014/main" id="{E2CF0B7A-E3F9-2545-AEF6-3DB73E01660A}"/>
              </a:ext>
            </a:extLst>
          </p:cNvPr>
          <p:cNvSpPr txBox="1"/>
          <p:nvPr/>
        </p:nvSpPr>
        <p:spPr>
          <a:xfrm>
            <a:off x="4387833" y="265667"/>
            <a:ext cx="5685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HK" dirty="0"/>
              <a:t>Business values</a:t>
            </a:r>
            <a:endParaRPr kumimoji="1" lang="zh-HK" altLang="en-US" dirty="0"/>
          </a:p>
        </p:txBody>
      </p:sp>
      <p:graphicFrame>
        <p:nvGraphicFramePr>
          <p:cNvPr id="5" name="表格 6">
            <a:extLst>
              <a:ext uri="{FF2B5EF4-FFF2-40B4-BE49-F238E27FC236}">
                <a16:creationId xmlns:a16="http://schemas.microsoft.com/office/drawing/2014/main" id="{260280A6-2F22-AC4C-BF19-F3A67A16FB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9565409"/>
              </p:ext>
            </p:extLst>
          </p:nvPr>
        </p:nvGraphicFramePr>
        <p:xfrm>
          <a:off x="2660796" y="1469950"/>
          <a:ext cx="8968915" cy="31561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93783">
                  <a:extLst>
                    <a:ext uri="{9D8B030D-6E8A-4147-A177-3AD203B41FA5}">
                      <a16:colId xmlns:a16="http://schemas.microsoft.com/office/drawing/2014/main" val="1734553364"/>
                    </a:ext>
                  </a:extLst>
                </a:gridCol>
                <a:gridCol w="1793783">
                  <a:extLst>
                    <a:ext uri="{9D8B030D-6E8A-4147-A177-3AD203B41FA5}">
                      <a16:colId xmlns:a16="http://schemas.microsoft.com/office/drawing/2014/main" val="4157413659"/>
                    </a:ext>
                  </a:extLst>
                </a:gridCol>
                <a:gridCol w="1793783">
                  <a:extLst>
                    <a:ext uri="{9D8B030D-6E8A-4147-A177-3AD203B41FA5}">
                      <a16:colId xmlns:a16="http://schemas.microsoft.com/office/drawing/2014/main" val="240888988"/>
                    </a:ext>
                  </a:extLst>
                </a:gridCol>
                <a:gridCol w="1793783">
                  <a:extLst>
                    <a:ext uri="{9D8B030D-6E8A-4147-A177-3AD203B41FA5}">
                      <a16:colId xmlns:a16="http://schemas.microsoft.com/office/drawing/2014/main" val="2153406257"/>
                    </a:ext>
                  </a:extLst>
                </a:gridCol>
                <a:gridCol w="1793783">
                  <a:extLst>
                    <a:ext uri="{9D8B030D-6E8A-4147-A177-3AD203B41FA5}">
                      <a16:colId xmlns:a16="http://schemas.microsoft.com/office/drawing/2014/main" val="1305243068"/>
                    </a:ext>
                  </a:extLst>
                </a:gridCol>
              </a:tblGrid>
              <a:tr h="664441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altLang="zh-HK" sz="1800" b="1" dirty="0">
                          <a:solidFill>
                            <a:srgbClr val="FFD579"/>
                          </a:solidFill>
                        </a:rPr>
                        <a:t>Spotify</a:t>
                      </a:r>
                      <a:endParaRPr lang="zh-HK" altLang="en-US" sz="1800" b="1" dirty="0">
                        <a:solidFill>
                          <a:srgbClr val="FFD579"/>
                        </a:solidFill>
                      </a:endParaRPr>
                    </a:p>
                  </a:txBody>
                  <a:tcPr marL="100900" marR="100900" marT="50450" marB="5045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altLang="zh-HK" sz="1800" b="1" dirty="0">
                          <a:solidFill>
                            <a:srgbClr val="FFD579"/>
                          </a:solidFill>
                        </a:rPr>
                        <a:t>Competitors</a:t>
                      </a:r>
                      <a:endParaRPr lang="zh-HK" altLang="en-US" sz="1800" b="1" dirty="0">
                        <a:solidFill>
                          <a:srgbClr val="FFD579"/>
                        </a:solidFill>
                      </a:endParaRPr>
                    </a:p>
                  </a:txBody>
                  <a:tcPr marL="100900" marR="100900" marT="50450" marB="5045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altLang="zh-HK" sz="1800" b="1" dirty="0">
                          <a:solidFill>
                            <a:srgbClr val="FFD579"/>
                          </a:solidFill>
                        </a:rPr>
                        <a:t>Producers/ singers</a:t>
                      </a:r>
                      <a:endParaRPr lang="zh-HK" altLang="en-US" sz="1800" b="1" dirty="0">
                        <a:solidFill>
                          <a:srgbClr val="FFD579"/>
                        </a:solidFill>
                      </a:endParaRPr>
                    </a:p>
                  </a:txBody>
                  <a:tcPr marL="100900" marR="100900" marT="50450" marB="5045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altLang="zh-HK" sz="1800" b="1" dirty="0">
                          <a:solidFill>
                            <a:srgbClr val="FFD579"/>
                          </a:solidFill>
                        </a:rPr>
                        <a:t>Spotify users/ fans</a:t>
                      </a:r>
                      <a:endParaRPr lang="zh-HK" altLang="en-US" sz="1800" b="1" dirty="0">
                        <a:solidFill>
                          <a:srgbClr val="FFD579"/>
                        </a:solidFill>
                      </a:endParaRPr>
                    </a:p>
                  </a:txBody>
                  <a:tcPr marL="100900" marR="100900" marT="50450" marB="5045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altLang="zh-HK" sz="1800" b="1" dirty="0">
                          <a:solidFill>
                            <a:srgbClr val="FFD579"/>
                          </a:solidFill>
                        </a:rPr>
                        <a:t>Commercials</a:t>
                      </a:r>
                      <a:endParaRPr lang="zh-HK" altLang="en-US" sz="1800" b="1" dirty="0">
                        <a:solidFill>
                          <a:srgbClr val="FFD579"/>
                        </a:solidFill>
                      </a:endParaRPr>
                    </a:p>
                  </a:txBody>
                  <a:tcPr marL="100900" marR="100900" marT="50450" marB="5045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2514939"/>
                  </a:ext>
                </a:extLst>
              </a:tr>
              <a:tr h="830553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altLang="zh-HK" sz="1400" dirty="0">
                          <a:solidFill>
                            <a:schemeClr val="tx1"/>
                          </a:solidFill>
                        </a:rPr>
                        <a:t>Performance</a:t>
                      </a:r>
                      <a:endParaRPr lang="zh-HK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100900" marR="100900" marT="50450" marB="50450" anchor="b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altLang="zh-HK" sz="1400" dirty="0">
                          <a:solidFill>
                            <a:schemeClr val="tx1"/>
                          </a:solidFill>
                        </a:rPr>
                        <a:t>Streams and growth rate</a:t>
                      </a:r>
                      <a:endParaRPr lang="zh-HK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100900" marR="100900" marT="50450" marB="50450" anchor="b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altLang="zh-HK" sz="1400" dirty="0">
                          <a:solidFill>
                            <a:schemeClr val="tx1"/>
                          </a:solidFill>
                        </a:rPr>
                        <a:t>Factors of a hit song</a:t>
                      </a:r>
                      <a:endParaRPr lang="zh-HK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100900" marR="100900" marT="50450" marB="50450" anchor="b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altLang="zh-HK" sz="1400" dirty="0">
                          <a:solidFill>
                            <a:schemeClr val="tx1"/>
                          </a:solidFill>
                        </a:rPr>
                        <a:t>Identity</a:t>
                      </a:r>
                      <a:endParaRPr lang="zh-HK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100900" marR="100900" marT="50450" marB="50450" anchor="b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altLang="zh-HK" sz="1400" dirty="0">
                          <a:solidFill>
                            <a:schemeClr val="tx1"/>
                          </a:solidFill>
                        </a:rPr>
                        <a:t>Advertising</a:t>
                      </a:r>
                      <a:endParaRPr lang="zh-HK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100900" marR="100900" marT="50450" marB="50450" anchor="b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8889224"/>
                  </a:ext>
                </a:extLst>
              </a:tr>
              <a:tr h="830553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altLang="zh-HK" sz="1400" dirty="0">
                          <a:solidFill>
                            <a:schemeClr val="tx1"/>
                          </a:solidFill>
                        </a:rPr>
                        <a:t>App layout</a:t>
                      </a:r>
                      <a:endParaRPr lang="zh-HK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100900" marR="100900" marT="50450" marB="5045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altLang="zh-HK" sz="1400" dirty="0">
                          <a:solidFill>
                            <a:schemeClr val="tx1"/>
                          </a:solidFill>
                        </a:rPr>
                        <a:t>Types of Songs Popularity</a:t>
                      </a:r>
                      <a:endParaRPr lang="zh-HK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100900" marR="100900" marT="50450" marB="5045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altLang="zh-HK" sz="1400" dirty="0">
                          <a:solidFill>
                            <a:schemeClr val="tx1"/>
                          </a:solidFill>
                        </a:rPr>
                        <a:t>Predictions for awards ceremony</a:t>
                      </a:r>
                      <a:endParaRPr lang="zh-HK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100900" marR="100900" marT="50450" marB="5045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altLang="zh-HK" sz="1400" dirty="0">
                          <a:solidFill>
                            <a:schemeClr val="tx1"/>
                          </a:solidFill>
                        </a:rPr>
                        <a:t>Tracking</a:t>
                      </a:r>
                      <a:endParaRPr lang="zh-HK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100900" marR="100900" marT="50450" marB="5045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altLang="zh-HK" sz="1400" dirty="0">
                          <a:solidFill>
                            <a:schemeClr val="tx1"/>
                          </a:solidFill>
                        </a:rPr>
                        <a:t>Top artists/songs</a:t>
                      </a:r>
                      <a:endParaRPr lang="zh-HK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100900" marR="100900" marT="50450" marB="5045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6706003"/>
                  </a:ext>
                </a:extLst>
              </a:tr>
              <a:tr h="830553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altLang="zh-HK" sz="1400" dirty="0">
                          <a:solidFill>
                            <a:schemeClr val="tx1"/>
                          </a:solidFill>
                        </a:rPr>
                        <a:t>Ads placement</a:t>
                      </a:r>
                      <a:endParaRPr lang="zh-HK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100900" marR="100900" marT="50450" marB="5045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altLang="zh-HK" sz="1400" dirty="0">
                          <a:solidFill>
                            <a:schemeClr val="tx1"/>
                          </a:solidFill>
                        </a:rPr>
                        <a:t>Popular music companies/labels</a:t>
                      </a:r>
                      <a:endParaRPr lang="zh-HK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100900" marR="100900" marT="50450" marB="5045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endParaRPr lang="zh-HK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100900" marR="100900" marT="50450" marB="5045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HK" sz="1400" dirty="0">
                          <a:solidFill>
                            <a:schemeClr val="tx1"/>
                          </a:solidFill>
                        </a:rPr>
                        <a:t>Gossip</a:t>
                      </a:r>
                      <a:endParaRPr lang="zh-HK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100900" marR="100900" marT="50450" marB="5045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endParaRPr lang="zh-HK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100900" marR="100900" marT="50450" marB="5045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558713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009543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矩形 39">
            <a:extLst>
              <a:ext uri="{FF2B5EF4-FFF2-40B4-BE49-F238E27FC236}">
                <a16:creationId xmlns:a16="http://schemas.microsoft.com/office/drawing/2014/main" id="{66793F7C-8A4B-0342-BEAD-B9711F5AA8F3}"/>
              </a:ext>
            </a:extLst>
          </p:cNvPr>
          <p:cNvSpPr/>
          <p:nvPr/>
        </p:nvSpPr>
        <p:spPr>
          <a:xfrm>
            <a:off x="2062011" y="0"/>
            <a:ext cx="10129989" cy="6096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HK" altLang="en-US"/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F35808D1-6A9A-A74D-A451-92AA886CD20B}"/>
              </a:ext>
            </a:extLst>
          </p:cNvPr>
          <p:cNvGrpSpPr/>
          <p:nvPr/>
        </p:nvGrpSpPr>
        <p:grpSpPr>
          <a:xfrm>
            <a:off x="270446" y="959923"/>
            <a:ext cx="1685676" cy="3351192"/>
            <a:chOff x="270446" y="959923"/>
            <a:chExt cx="1685676" cy="3351192"/>
          </a:xfrm>
        </p:grpSpPr>
        <p:grpSp>
          <p:nvGrpSpPr>
            <p:cNvPr id="5" name="群組 4">
              <a:extLst>
                <a:ext uri="{FF2B5EF4-FFF2-40B4-BE49-F238E27FC236}">
                  <a16:creationId xmlns:a16="http://schemas.microsoft.com/office/drawing/2014/main" id="{246E40F5-F005-D446-8463-58C1EA312DC2}"/>
                </a:ext>
              </a:extLst>
            </p:cNvPr>
            <p:cNvGrpSpPr/>
            <p:nvPr/>
          </p:nvGrpSpPr>
          <p:grpSpPr>
            <a:xfrm>
              <a:off x="270446" y="959923"/>
              <a:ext cx="1685676" cy="280800"/>
              <a:chOff x="189420" y="983073"/>
              <a:chExt cx="1680309" cy="278851"/>
            </a:xfrm>
          </p:grpSpPr>
          <p:sp>
            <p:nvSpPr>
              <p:cNvPr id="24" name="矩形 23" descr="Life ring">
                <a:extLst>
                  <a:ext uri="{FF2B5EF4-FFF2-40B4-BE49-F238E27FC236}">
                    <a16:creationId xmlns:a16="http://schemas.microsoft.com/office/drawing/2014/main" id="{A07FB847-95DC-5D4D-9DA4-2FAA146014D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9420" y="983073"/>
                <a:ext cx="324000" cy="278851"/>
              </a:xfrm>
              <a:prstGeom prst="rect">
                <a:avLst/>
              </a:prstGeom>
              <a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2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25" name="文字方塊 24">
                <a:extLst>
                  <a:ext uri="{FF2B5EF4-FFF2-40B4-BE49-F238E27FC236}">
                    <a16:creationId xmlns:a16="http://schemas.microsoft.com/office/drawing/2014/main" id="{5547F8D3-A148-9D40-AA65-0120B57EE5DE}"/>
                  </a:ext>
                </a:extLst>
              </p:cNvPr>
              <p:cNvSpPr txBox="1"/>
              <p:nvPr/>
            </p:nvSpPr>
            <p:spPr>
              <a:xfrm>
                <a:off x="691217" y="988493"/>
                <a:ext cx="1178512" cy="268011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lvl="0" defTabSz="844550"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altLang="zh-HK" sz="1000" dirty="0">
                    <a:solidFill>
                      <a:schemeClr val="tx1">
                        <a:lumMod val="50000"/>
                      </a:schemeClr>
                    </a:solidFill>
                  </a:rPr>
                  <a:t>What we do with Spotipy</a:t>
                </a:r>
              </a:p>
            </p:txBody>
          </p:sp>
        </p:grpSp>
        <p:grpSp>
          <p:nvGrpSpPr>
            <p:cNvPr id="6" name="群組 5">
              <a:extLst>
                <a:ext uri="{FF2B5EF4-FFF2-40B4-BE49-F238E27FC236}">
                  <a16:creationId xmlns:a16="http://schemas.microsoft.com/office/drawing/2014/main" id="{403C464D-20D7-1A4B-9A20-F03197F66501}"/>
                </a:ext>
              </a:extLst>
            </p:cNvPr>
            <p:cNvGrpSpPr/>
            <p:nvPr/>
          </p:nvGrpSpPr>
          <p:grpSpPr>
            <a:xfrm>
              <a:off x="270446" y="1469204"/>
              <a:ext cx="1685676" cy="280800"/>
              <a:chOff x="189420" y="1492354"/>
              <a:chExt cx="1680309" cy="278851"/>
            </a:xfrm>
          </p:grpSpPr>
          <p:sp>
            <p:nvSpPr>
              <p:cNvPr id="22" name="矩形 21" descr="美元">
                <a:extLst>
                  <a:ext uri="{FF2B5EF4-FFF2-40B4-BE49-F238E27FC236}">
                    <a16:creationId xmlns:a16="http://schemas.microsoft.com/office/drawing/2014/main" id="{8A89809C-0606-1E4E-A487-91DE495C669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9420" y="1492354"/>
                <a:ext cx="324000" cy="278851"/>
              </a:xfrm>
              <a:prstGeom prst="rect">
                <a:avLst/>
              </a:prstGeom>
              <a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3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C6EC3B93-17E9-5347-A9C9-A28A1AC1D533}"/>
                  </a:ext>
                </a:extLst>
              </p:cNvPr>
              <p:cNvSpPr txBox="1"/>
              <p:nvPr/>
            </p:nvSpPr>
            <p:spPr>
              <a:xfrm>
                <a:off x="691217" y="1497774"/>
                <a:ext cx="1178512" cy="268011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defTabSz="844550">
                  <a:lnSpc>
                    <a:spcPct val="10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Business</a:t>
                </a:r>
                <a:r>
                  <a:rPr lang="zh-HK" altLang="en-US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 </a:t>
                </a:r>
                <a:r>
                  <a:rPr lang="en-US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value</a:t>
                </a:r>
                <a:r>
                  <a:rPr lang="en-US" altLang="zh-HK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s</a:t>
                </a:r>
                <a:endParaRPr lang="en-US" sz="1000" kern="1200" dirty="0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7" name="群組 6">
              <a:extLst>
                <a:ext uri="{FF2B5EF4-FFF2-40B4-BE49-F238E27FC236}">
                  <a16:creationId xmlns:a16="http://schemas.microsoft.com/office/drawing/2014/main" id="{6F2B6221-DFB7-BD47-81F3-7DED722A7B71}"/>
                </a:ext>
              </a:extLst>
            </p:cNvPr>
            <p:cNvGrpSpPr/>
            <p:nvPr/>
          </p:nvGrpSpPr>
          <p:grpSpPr>
            <a:xfrm>
              <a:off x="270446" y="1978485"/>
              <a:ext cx="1685676" cy="280800"/>
              <a:chOff x="189420" y="2001635"/>
              <a:chExt cx="1680309" cy="278851"/>
            </a:xfrm>
          </p:grpSpPr>
          <p:sp>
            <p:nvSpPr>
              <p:cNvPr id="20" name="矩形 19" descr="彩虹">
                <a:extLst>
                  <a:ext uri="{FF2B5EF4-FFF2-40B4-BE49-F238E27FC236}">
                    <a16:creationId xmlns:a16="http://schemas.microsoft.com/office/drawing/2014/main" id="{2DD50551-A298-B24A-9BC3-54730B4A629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9420" y="2001635"/>
                <a:ext cx="324000" cy="278851"/>
              </a:xfrm>
              <a:prstGeom prst="rect">
                <a:avLst/>
              </a:prstGeom>
              <a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4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7F7C300C-5FEC-834A-82C2-F9B81C6DADF9}"/>
                  </a:ext>
                </a:extLst>
              </p:cNvPr>
              <p:cNvSpPr txBox="1"/>
              <p:nvPr/>
            </p:nvSpPr>
            <p:spPr>
              <a:xfrm>
                <a:off x="691217" y="2007055"/>
                <a:ext cx="1178512" cy="268011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defTabSz="844550">
                  <a:lnSpc>
                    <a:spcPct val="10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altLang="zh-HK" sz="1000" kern="1200" dirty="0">
                    <a:solidFill>
                      <a:schemeClr val="tx1"/>
                    </a:solidFill>
                  </a:rPr>
                  <a:t>Data</a:t>
                </a:r>
                <a:r>
                  <a:rPr lang="zh-HK" altLang="en-US" sz="1000" kern="12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HK" sz="1000" kern="1200" dirty="0">
                    <a:solidFill>
                      <a:schemeClr val="tx1"/>
                    </a:solidFill>
                  </a:rPr>
                  <a:t>collection</a:t>
                </a:r>
                <a:endParaRPr lang="en-US" sz="1000" kern="12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8" name="群組 7">
              <a:extLst>
                <a:ext uri="{FF2B5EF4-FFF2-40B4-BE49-F238E27FC236}">
                  <a16:creationId xmlns:a16="http://schemas.microsoft.com/office/drawing/2014/main" id="{A2FC9AF4-A2D7-D74A-B2CE-E290399238B8}"/>
                </a:ext>
              </a:extLst>
            </p:cNvPr>
            <p:cNvGrpSpPr/>
            <p:nvPr/>
          </p:nvGrpSpPr>
          <p:grpSpPr>
            <a:xfrm>
              <a:off x="292378" y="2487766"/>
              <a:ext cx="1641669" cy="280800"/>
              <a:chOff x="219872" y="2510916"/>
              <a:chExt cx="1636442" cy="278851"/>
            </a:xfrm>
          </p:grpSpPr>
          <p:sp>
            <p:nvSpPr>
              <p:cNvPr id="18" name="矩形 17" descr="Mop and bucket">
                <a:extLst>
                  <a:ext uri="{FF2B5EF4-FFF2-40B4-BE49-F238E27FC236}">
                    <a16:creationId xmlns:a16="http://schemas.microsoft.com/office/drawing/2014/main" id="{8E0E378E-4494-B54C-8C3C-84F5B877072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19872" y="2510916"/>
                <a:ext cx="324000" cy="278851"/>
              </a:xfrm>
              <a:prstGeom prst="rect">
                <a:avLst/>
              </a:prstGeom>
              <a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5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996479F8-0A83-C64B-BD62-0EFD69AD381E}"/>
                  </a:ext>
                </a:extLst>
              </p:cNvPr>
              <p:cNvSpPr txBox="1"/>
              <p:nvPr/>
            </p:nvSpPr>
            <p:spPr>
              <a:xfrm>
                <a:off x="677802" y="2516336"/>
                <a:ext cx="1178512" cy="268011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defTabSz="844550">
                  <a:lnSpc>
                    <a:spcPct val="10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altLang="zh-HK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Data</a:t>
                </a:r>
                <a:r>
                  <a:rPr lang="zh-HK" altLang="en-US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 </a:t>
                </a:r>
                <a:r>
                  <a:rPr lang="en-US" altLang="zh-HK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processing</a:t>
                </a:r>
                <a:endParaRPr lang="en-US" sz="1000" kern="1200" dirty="0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9" name="群組 8">
              <a:extLst>
                <a:ext uri="{FF2B5EF4-FFF2-40B4-BE49-F238E27FC236}">
                  <a16:creationId xmlns:a16="http://schemas.microsoft.com/office/drawing/2014/main" id="{E69C1EB0-8F25-D04A-851D-23E41CD5B70E}"/>
                </a:ext>
              </a:extLst>
            </p:cNvPr>
            <p:cNvGrpSpPr/>
            <p:nvPr/>
          </p:nvGrpSpPr>
          <p:grpSpPr>
            <a:xfrm>
              <a:off x="285672" y="2997047"/>
              <a:ext cx="1655126" cy="280800"/>
              <a:chOff x="219872" y="3020197"/>
              <a:chExt cx="1649857" cy="278851"/>
            </a:xfrm>
          </p:grpSpPr>
          <p:sp>
            <p:nvSpPr>
              <p:cNvPr id="16" name="矩形 15" descr="研究">
                <a:extLst>
                  <a:ext uri="{FF2B5EF4-FFF2-40B4-BE49-F238E27FC236}">
                    <a16:creationId xmlns:a16="http://schemas.microsoft.com/office/drawing/2014/main" id="{907A958E-1A38-634E-B836-7B60B1A3047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19872" y="3020197"/>
                <a:ext cx="324000" cy="278851"/>
              </a:xfrm>
              <a:prstGeom prst="rect">
                <a:avLst/>
              </a:prstGeom>
              <a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6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39BE0B59-41EB-3440-9FF8-76D53A6BB871}"/>
                  </a:ext>
                </a:extLst>
              </p:cNvPr>
              <p:cNvSpPr txBox="1"/>
              <p:nvPr/>
            </p:nvSpPr>
            <p:spPr>
              <a:xfrm>
                <a:off x="691217" y="3025617"/>
                <a:ext cx="1178512" cy="268011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defTabSz="844550">
                  <a:lnSpc>
                    <a:spcPct val="10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altLang="zh-HK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Findings</a:t>
                </a:r>
                <a:endParaRPr lang="en-US" sz="1000" kern="1200" dirty="0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10" name="群組 9">
              <a:extLst>
                <a:ext uri="{FF2B5EF4-FFF2-40B4-BE49-F238E27FC236}">
                  <a16:creationId xmlns:a16="http://schemas.microsoft.com/office/drawing/2014/main" id="{B612DC01-4ED0-9A4D-B977-9E8967CE5F30}"/>
                </a:ext>
              </a:extLst>
            </p:cNvPr>
            <p:cNvGrpSpPr/>
            <p:nvPr/>
          </p:nvGrpSpPr>
          <p:grpSpPr>
            <a:xfrm>
              <a:off x="292378" y="3521033"/>
              <a:ext cx="1641669" cy="280800"/>
              <a:chOff x="219872" y="3544183"/>
              <a:chExt cx="1636442" cy="278851"/>
            </a:xfrm>
          </p:grpSpPr>
          <p:sp>
            <p:nvSpPr>
              <p:cNvPr id="14" name="矩形 13" descr="鞋印">
                <a:extLst>
                  <a:ext uri="{FF2B5EF4-FFF2-40B4-BE49-F238E27FC236}">
                    <a16:creationId xmlns:a16="http://schemas.microsoft.com/office/drawing/2014/main" id="{1F3C7A2A-F899-4340-B729-998A1FBC3E5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19872" y="3544183"/>
                <a:ext cx="324000" cy="278851"/>
              </a:xfrm>
              <a:prstGeom prst="rect">
                <a:avLst/>
              </a:prstGeom>
              <a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2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CF9D135A-A0FD-4F41-9402-55DFB3A74B3C}"/>
                  </a:ext>
                </a:extLst>
              </p:cNvPr>
              <p:cNvSpPr txBox="1"/>
              <p:nvPr/>
            </p:nvSpPr>
            <p:spPr>
              <a:xfrm>
                <a:off x="677802" y="3549603"/>
                <a:ext cx="1178512" cy="268011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defTabSz="844550">
                  <a:lnSpc>
                    <a:spcPct val="10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altLang="zh-HK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Challenges</a:t>
                </a:r>
                <a:r>
                  <a:rPr lang="zh-HK" altLang="en-US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 </a:t>
                </a:r>
                <a:r>
                  <a:rPr lang="en-US" altLang="zh-HK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and</a:t>
                </a:r>
                <a:r>
                  <a:rPr lang="zh-HK" altLang="en-US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 </a:t>
                </a:r>
                <a:r>
                  <a:rPr lang="en-US" altLang="zh-HK" sz="1000" dirty="0">
                    <a:solidFill>
                      <a:schemeClr val="tx1">
                        <a:lumMod val="50000"/>
                      </a:schemeClr>
                    </a:solidFill>
                  </a:rPr>
                  <a:t>next</a:t>
                </a:r>
                <a:r>
                  <a:rPr lang="zh-HK" altLang="en-US" sz="1000" dirty="0">
                    <a:solidFill>
                      <a:schemeClr val="tx1">
                        <a:lumMod val="50000"/>
                      </a:schemeClr>
                    </a:solidFill>
                  </a:rPr>
                  <a:t> </a:t>
                </a:r>
                <a:r>
                  <a:rPr lang="en-US" altLang="zh-HK" sz="1000" dirty="0">
                    <a:solidFill>
                      <a:schemeClr val="tx1">
                        <a:lumMod val="50000"/>
                      </a:schemeClr>
                    </a:solidFill>
                  </a:rPr>
                  <a:t>steps</a:t>
                </a:r>
                <a:endParaRPr lang="en-US" sz="1000" kern="1200" dirty="0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11" name="群組 10">
              <a:extLst>
                <a:ext uri="{FF2B5EF4-FFF2-40B4-BE49-F238E27FC236}">
                  <a16:creationId xmlns:a16="http://schemas.microsoft.com/office/drawing/2014/main" id="{82673F2C-DEB5-5C4A-A0B0-B42392213068}"/>
                </a:ext>
              </a:extLst>
            </p:cNvPr>
            <p:cNvGrpSpPr/>
            <p:nvPr/>
          </p:nvGrpSpPr>
          <p:grpSpPr>
            <a:xfrm>
              <a:off x="292378" y="4030315"/>
              <a:ext cx="1641669" cy="280800"/>
              <a:chOff x="219872" y="4053465"/>
              <a:chExt cx="1636442" cy="278851"/>
            </a:xfrm>
          </p:grpSpPr>
          <p:sp>
            <p:nvSpPr>
              <p:cNvPr id="12" name="矩形 11" descr="星星">
                <a:extLst>
                  <a:ext uri="{FF2B5EF4-FFF2-40B4-BE49-F238E27FC236}">
                    <a16:creationId xmlns:a16="http://schemas.microsoft.com/office/drawing/2014/main" id="{CDD65701-20E7-264E-AFF2-FB92F13EEAA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19872" y="4053465"/>
                <a:ext cx="324000" cy="278851"/>
              </a:xfrm>
              <a:prstGeom prst="rect">
                <a:avLst/>
              </a:prstGeom>
              <a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5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3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A1A56228-7334-9A47-8E82-0C9D507BD583}"/>
                  </a:ext>
                </a:extLst>
              </p:cNvPr>
              <p:cNvSpPr txBox="1"/>
              <p:nvPr/>
            </p:nvSpPr>
            <p:spPr>
              <a:xfrm>
                <a:off x="677802" y="4058885"/>
                <a:ext cx="1178512" cy="268011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defTabSz="844550">
                  <a:lnSpc>
                    <a:spcPct val="10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altLang="zh-HK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Conclusion</a:t>
                </a:r>
                <a:endParaRPr lang="en-US" sz="1000" kern="1200" dirty="0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</p:grpSp>
      </p:grpSp>
      <p:pic>
        <p:nvPicPr>
          <p:cNvPr id="26" name="Picture 2" descr="Slicing and Dicing Music Data for Fun and Profit">
            <a:extLst>
              <a:ext uri="{FF2B5EF4-FFF2-40B4-BE49-F238E27FC236}">
                <a16:creationId xmlns:a16="http://schemas.microsoft.com/office/drawing/2014/main" id="{6CD10A0C-61B2-E549-9E6E-410F4D3EE1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r="12500"/>
          <a:stretch/>
        </p:blipFill>
        <p:spPr bwMode="auto">
          <a:xfrm>
            <a:off x="127992" y="6183096"/>
            <a:ext cx="609941" cy="609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文字方塊 26">
            <a:extLst>
              <a:ext uri="{FF2B5EF4-FFF2-40B4-BE49-F238E27FC236}">
                <a16:creationId xmlns:a16="http://schemas.microsoft.com/office/drawing/2014/main" id="{D842831F-D32F-754D-85F5-4D56D1260E46}"/>
              </a:ext>
            </a:extLst>
          </p:cNvPr>
          <p:cNvSpPr txBox="1"/>
          <p:nvPr/>
        </p:nvSpPr>
        <p:spPr>
          <a:xfrm>
            <a:off x="773847" y="6312439"/>
            <a:ext cx="11822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HK" sz="1000" spc="60" dirty="0">
                <a:latin typeface="Arial" panose="020B0604020202020204" pitchFamily="34" charset="0"/>
                <a:cs typeface="Arial" panose="020B0604020202020204" pitchFamily="34" charset="0"/>
              </a:rPr>
              <a:t>Data collection</a:t>
            </a:r>
          </a:p>
          <a:p>
            <a:r>
              <a:rPr kumimoji="1" lang="en-US" altLang="zh-HK" sz="800" spc="60" dirty="0">
                <a:latin typeface="Arial" panose="020B0604020202020204" pitchFamily="34" charset="0"/>
                <a:cs typeface="Arial" panose="020B0604020202020204" pitchFamily="34" charset="0"/>
              </a:rPr>
              <a:t>Leftover</a:t>
            </a:r>
            <a:endParaRPr kumimoji="1" lang="zh-HK" altLang="en-US" sz="800" spc="6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C5BF83CF-A1BC-734C-95BB-1C1CEC1344DF}"/>
              </a:ext>
            </a:extLst>
          </p:cNvPr>
          <p:cNvGrpSpPr/>
          <p:nvPr/>
        </p:nvGrpSpPr>
        <p:grpSpPr>
          <a:xfrm>
            <a:off x="2311761" y="195253"/>
            <a:ext cx="9696927" cy="515947"/>
            <a:chOff x="2311761" y="195253"/>
            <a:chExt cx="9696927" cy="515947"/>
          </a:xfrm>
        </p:grpSpPr>
        <p:grpSp>
          <p:nvGrpSpPr>
            <p:cNvPr id="29" name="群組 28">
              <a:extLst>
                <a:ext uri="{FF2B5EF4-FFF2-40B4-BE49-F238E27FC236}">
                  <a16:creationId xmlns:a16="http://schemas.microsoft.com/office/drawing/2014/main" id="{8A2FD0C6-FE08-EC4A-8F3B-94B6EE52CDC0}"/>
                </a:ext>
              </a:extLst>
            </p:cNvPr>
            <p:cNvGrpSpPr/>
            <p:nvPr/>
          </p:nvGrpSpPr>
          <p:grpSpPr>
            <a:xfrm>
              <a:off x="10396799" y="195253"/>
              <a:ext cx="1611889" cy="515947"/>
              <a:chOff x="170942" y="-3226962"/>
              <a:chExt cx="9021184" cy="2887579"/>
            </a:xfrm>
          </p:grpSpPr>
          <p:sp>
            <p:nvSpPr>
              <p:cNvPr id="36" name="結束點 35">
                <a:extLst>
                  <a:ext uri="{FF2B5EF4-FFF2-40B4-BE49-F238E27FC236}">
                    <a16:creationId xmlns:a16="http://schemas.microsoft.com/office/drawing/2014/main" id="{CC1CDEC0-741C-B743-9BD9-7B367C98510D}"/>
                  </a:ext>
                </a:extLst>
              </p:cNvPr>
              <p:cNvSpPr/>
              <p:nvPr/>
            </p:nvSpPr>
            <p:spPr>
              <a:xfrm>
                <a:off x="170942" y="-3226962"/>
                <a:ext cx="9021184" cy="2887579"/>
              </a:xfrm>
              <a:prstGeom prst="flowChartTerminator">
                <a:avLst/>
              </a:prstGeom>
              <a:solidFill>
                <a:schemeClr val="bg1">
                  <a:alpha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HK" altLang="en-US" sz="6600" spc="600" dirty="0"/>
              </a:p>
            </p:txBody>
          </p:sp>
          <p:pic>
            <p:nvPicPr>
              <p:cNvPr id="37" name="Picture 4" descr="ViuTV地獄白卡劇】《IT狗》(17) 星期一至五21:30 paypayduck已經成為連登仔嘅起底對象 | LIHKG 討論區">
                <a:extLst>
                  <a:ext uri="{FF2B5EF4-FFF2-40B4-BE49-F238E27FC236}">
                    <a16:creationId xmlns:a16="http://schemas.microsoft.com/office/drawing/2014/main" id="{2CD4DEC9-08F4-7C43-90D5-9E60BB50AB3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5854" t="9905" r="7484" b="40793"/>
              <a:stretch/>
            </p:blipFill>
            <p:spPr bwMode="auto">
              <a:xfrm>
                <a:off x="326365" y="-3133173"/>
                <a:ext cx="2700000" cy="2700000"/>
              </a:xfrm>
              <a:prstGeom prst="ellips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8" name="文字方塊 37">
                <a:extLst>
                  <a:ext uri="{FF2B5EF4-FFF2-40B4-BE49-F238E27FC236}">
                    <a16:creationId xmlns:a16="http://schemas.microsoft.com/office/drawing/2014/main" id="{C11F7965-2B00-9949-AB9F-430F2C1EB985}"/>
                  </a:ext>
                </a:extLst>
              </p:cNvPr>
              <p:cNvSpPr txBox="1"/>
              <p:nvPr/>
            </p:nvSpPr>
            <p:spPr>
              <a:xfrm>
                <a:off x="3269316" y="-2506448"/>
                <a:ext cx="5287864" cy="142108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HK" sz="1050" spc="100" dirty="0"/>
                  <a:t>Leftover</a:t>
                </a:r>
                <a:endParaRPr kumimoji="1" lang="zh-HK" altLang="en-US" sz="1050" spc="100" dirty="0"/>
              </a:p>
            </p:txBody>
          </p:sp>
          <p:sp>
            <p:nvSpPr>
              <p:cNvPr id="39" name="三角形 38">
                <a:extLst>
                  <a:ext uri="{FF2B5EF4-FFF2-40B4-BE49-F238E27FC236}">
                    <a16:creationId xmlns:a16="http://schemas.microsoft.com/office/drawing/2014/main" id="{436E0A0D-425E-AA44-9344-388DE7CAF384}"/>
                  </a:ext>
                </a:extLst>
              </p:cNvPr>
              <p:cNvSpPr/>
              <p:nvPr/>
            </p:nvSpPr>
            <p:spPr>
              <a:xfrm rot="10800000">
                <a:off x="7765992" y="-2124201"/>
                <a:ext cx="791185" cy="682056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HK" altLang="en-US"/>
              </a:p>
            </p:txBody>
          </p:sp>
        </p:grpSp>
        <p:grpSp>
          <p:nvGrpSpPr>
            <p:cNvPr id="30" name="群組 29">
              <a:extLst>
                <a:ext uri="{FF2B5EF4-FFF2-40B4-BE49-F238E27FC236}">
                  <a16:creationId xmlns:a16="http://schemas.microsoft.com/office/drawing/2014/main" id="{F0AF0FDE-E9C3-CF47-A5A0-404C35575957}"/>
                </a:ext>
              </a:extLst>
            </p:cNvPr>
            <p:cNvGrpSpPr/>
            <p:nvPr/>
          </p:nvGrpSpPr>
          <p:grpSpPr>
            <a:xfrm>
              <a:off x="2311761" y="214182"/>
              <a:ext cx="480260" cy="480260"/>
              <a:chOff x="2311761" y="210725"/>
              <a:chExt cx="480260" cy="480260"/>
            </a:xfrm>
          </p:grpSpPr>
          <p:sp>
            <p:nvSpPr>
              <p:cNvPr id="34" name="橢圓 33">
                <a:extLst>
                  <a:ext uri="{FF2B5EF4-FFF2-40B4-BE49-F238E27FC236}">
                    <a16:creationId xmlns:a16="http://schemas.microsoft.com/office/drawing/2014/main" id="{8897F0A6-B8E5-C44A-A29E-3DA1B1A77E83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0800000">
                <a:off x="2311761" y="210725"/>
                <a:ext cx="480260" cy="48026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HK" altLang="en-US" sz="13800" dirty="0"/>
              </a:p>
            </p:txBody>
          </p:sp>
          <p:pic>
            <p:nvPicPr>
              <p:cNvPr id="35" name="圖形 34" descr="向右插入號 以實心填滿">
                <a:extLst>
                  <a:ext uri="{FF2B5EF4-FFF2-40B4-BE49-F238E27FC236}">
                    <a16:creationId xmlns:a16="http://schemas.microsoft.com/office/drawing/2014/main" id="{0BAE3541-F285-C548-BE54-362ACCA9218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p:blipFill>
            <p:spPr>
              <a:xfrm rot="10800000">
                <a:off x="2311761" y="226215"/>
                <a:ext cx="449280" cy="449279"/>
              </a:xfrm>
              <a:prstGeom prst="rect">
                <a:avLst/>
              </a:prstGeom>
            </p:spPr>
          </p:pic>
        </p:grpSp>
        <p:grpSp>
          <p:nvGrpSpPr>
            <p:cNvPr id="31" name="群組 30">
              <a:extLst>
                <a:ext uri="{FF2B5EF4-FFF2-40B4-BE49-F238E27FC236}">
                  <a16:creationId xmlns:a16="http://schemas.microsoft.com/office/drawing/2014/main" id="{375C4913-A993-7348-9684-242006B002F7}"/>
                </a:ext>
              </a:extLst>
            </p:cNvPr>
            <p:cNvGrpSpPr/>
            <p:nvPr/>
          </p:nvGrpSpPr>
          <p:grpSpPr>
            <a:xfrm rot="10800000">
              <a:off x="3058501" y="214182"/>
              <a:ext cx="480260" cy="480260"/>
              <a:chOff x="2311761" y="210725"/>
              <a:chExt cx="480260" cy="480260"/>
            </a:xfrm>
          </p:grpSpPr>
          <p:sp>
            <p:nvSpPr>
              <p:cNvPr id="32" name="橢圓 31">
                <a:extLst>
                  <a:ext uri="{FF2B5EF4-FFF2-40B4-BE49-F238E27FC236}">
                    <a16:creationId xmlns:a16="http://schemas.microsoft.com/office/drawing/2014/main" id="{6B504F28-106D-954C-BD02-49D9935ED228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0800000">
                <a:off x="2311761" y="210725"/>
                <a:ext cx="480260" cy="48026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HK" altLang="en-US" sz="13800" dirty="0"/>
              </a:p>
            </p:txBody>
          </p:sp>
          <p:pic>
            <p:nvPicPr>
              <p:cNvPr id="33" name="圖形 32" descr="向右插入號 以實心填滿">
                <a:extLst>
                  <a:ext uri="{FF2B5EF4-FFF2-40B4-BE49-F238E27FC236}">
                    <a16:creationId xmlns:a16="http://schemas.microsoft.com/office/drawing/2014/main" id="{832462E8-5FC9-D840-918B-321DDABE7C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/>
              </a:stretch>
            </p:blipFill>
            <p:spPr>
              <a:xfrm rot="10800000">
                <a:off x="2311761" y="226215"/>
                <a:ext cx="449280" cy="449279"/>
              </a:xfrm>
              <a:prstGeom prst="rect">
                <a:avLst/>
              </a:prstGeom>
            </p:spPr>
          </p:pic>
        </p:grpSp>
      </p:grpSp>
      <p:pic>
        <p:nvPicPr>
          <p:cNvPr id="42" name="Picture 2">
            <a:extLst>
              <a:ext uri="{FF2B5EF4-FFF2-40B4-BE49-F238E27FC236}">
                <a16:creationId xmlns:a16="http://schemas.microsoft.com/office/drawing/2014/main" id="{EBB2FA3D-144E-0A4F-8D4F-B7CDCF15A9A3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440699" y="1577177"/>
            <a:ext cx="9465629" cy="4074642"/>
          </a:xfrm>
          <a:prstGeom prst="rect">
            <a:avLst/>
          </a:prstGeom>
        </p:spPr>
      </p:pic>
      <p:grpSp>
        <p:nvGrpSpPr>
          <p:cNvPr id="48" name="群組 47">
            <a:extLst>
              <a:ext uri="{FF2B5EF4-FFF2-40B4-BE49-F238E27FC236}">
                <a16:creationId xmlns:a16="http://schemas.microsoft.com/office/drawing/2014/main" id="{98BB55ED-98A6-154C-AC96-192A2CF15D4F}"/>
              </a:ext>
            </a:extLst>
          </p:cNvPr>
          <p:cNvGrpSpPr/>
          <p:nvPr/>
        </p:nvGrpSpPr>
        <p:grpSpPr>
          <a:xfrm>
            <a:off x="2311761" y="192360"/>
            <a:ext cx="9696927" cy="515947"/>
            <a:chOff x="2311761" y="195253"/>
            <a:chExt cx="9696927" cy="515947"/>
          </a:xfrm>
        </p:grpSpPr>
        <p:grpSp>
          <p:nvGrpSpPr>
            <p:cNvPr id="49" name="群組 48">
              <a:extLst>
                <a:ext uri="{FF2B5EF4-FFF2-40B4-BE49-F238E27FC236}">
                  <a16:creationId xmlns:a16="http://schemas.microsoft.com/office/drawing/2014/main" id="{797804FF-F5DC-164D-8133-2910D1516C10}"/>
                </a:ext>
              </a:extLst>
            </p:cNvPr>
            <p:cNvGrpSpPr/>
            <p:nvPr/>
          </p:nvGrpSpPr>
          <p:grpSpPr>
            <a:xfrm>
              <a:off x="10396799" y="195253"/>
              <a:ext cx="1611889" cy="515947"/>
              <a:chOff x="170942" y="-3226962"/>
              <a:chExt cx="9021184" cy="2887579"/>
            </a:xfrm>
          </p:grpSpPr>
          <p:sp>
            <p:nvSpPr>
              <p:cNvPr id="56" name="結束點 55">
                <a:extLst>
                  <a:ext uri="{FF2B5EF4-FFF2-40B4-BE49-F238E27FC236}">
                    <a16:creationId xmlns:a16="http://schemas.microsoft.com/office/drawing/2014/main" id="{2129CBF2-F9C1-8F46-B7AB-979804F0F046}"/>
                  </a:ext>
                </a:extLst>
              </p:cNvPr>
              <p:cNvSpPr/>
              <p:nvPr/>
            </p:nvSpPr>
            <p:spPr>
              <a:xfrm>
                <a:off x="170942" y="-3226962"/>
                <a:ext cx="9021184" cy="2887579"/>
              </a:xfrm>
              <a:prstGeom prst="flowChartTerminator">
                <a:avLst/>
              </a:prstGeom>
              <a:solidFill>
                <a:schemeClr val="bg1">
                  <a:alpha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HK" altLang="en-US" sz="6600" spc="600" dirty="0"/>
              </a:p>
            </p:txBody>
          </p:sp>
          <p:pic>
            <p:nvPicPr>
              <p:cNvPr id="57" name="Picture 4" descr="ViuTV地獄白卡劇】《IT狗》(17) 星期一至五21:30 paypayduck已經成為連登仔嘅起底對象 | LIHKG 討論區">
                <a:extLst>
                  <a:ext uri="{FF2B5EF4-FFF2-40B4-BE49-F238E27FC236}">
                    <a16:creationId xmlns:a16="http://schemas.microsoft.com/office/drawing/2014/main" id="{AF9E88AC-88F1-6D47-BD93-EFB45E325AC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5854" t="9905" r="7484" b="40793"/>
              <a:stretch/>
            </p:blipFill>
            <p:spPr bwMode="auto">
              <a:xfrm>
                <a:off x="326367" y="-3133173"/>
                <a:ext cx="2699999" cy="2700001"/>
              </a:xfrm>
              <a:prstGeom prst="ellips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8" name="文字方塊 57">
                <a:extLst>
                  <a:ext uri="{FF2B5EF4-FFF2-40B4-BE49-F238E27FC236}">
                    <a16:creationId xmlns:a16="http://schemas.microsoft.com/office/drawing/2014/main" id="{FA59D3C7-A07B-7146-8319-3690EB7A4194}"/>
                  </a:ext>
                </a:extLst>
              </p:cNvPr>
              <p:cNvSpPr txBox="1"/>
              <p:nvPr/>
            </p:nvSpPr>
            <p:spPr>
              <a:xfrm>
                <a:off x="3269316" y="-2506448"/>
                <a:ext cx="5287864" cy="142108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HK" sz="1050" spc="100" dirty="0"/>
                  <a:t>Leftover</a:t>
                </a:r>
                <a:endParaRPr kumimoji="1" lang="zh-HK" altLang="en-US" sz="1050" spc="100" dirty="0"/>
              </a:p>
            </p:txBody>
          </p:sp>
          <p:sp>
            <p:nvSpPr>
              <p:cNvPr id="59" name="三角形 58">
                <a:extLst>
                  <a:ext uri="{FF2B5EF4-FFF2-40B4-BE49-F238E27FC236}">
                    <a16:creationId xmlns:a16="http://schemas.microsoft.com/office/drawing/2014/main" id="{7E5493D6-1D74-1144-8F06-0E930383242A}"/>
                  </a:ext>
                </a:extLst>
              </p:cNvPr>
              <p:cNvSpPr/>
              <p:nvPr/>
            </p:nvSpPr>
            <p:spPr>
              <a:xfrm rot="10800000">
                <a:off x="7765992" y="-2124201"/>
                <a:ext cx="791185" cy="682056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HK" altLang="en-US"/>
              </a:p>
            </p:txBody>
          </p:sp>
        </p:grpSp>
        <p:grpSp>
          <p:nvGrpSpPr>
            <p:cNvPr id="50" name="群組 49">
              <a:extLst>
                <a:ext uri="{FF2B5EF4-FFF2-40B4-BE49-F238E27FC236}">
                  <a16:creationId xmlns:a16="http://schemas.microsoft.com/office/drawing/2014/main" id="{DE910F76-9AEB-BE42-8550-1EB5AD7C903E}"/>
                </a:ext>
              </a:extLst>
            </p:cNvPr>
            <p:cNvGrpSpPr/>
            <p:nvPr/>
          </p:nvGrpSpPr>
          <p:grpSpPr>
            <a:xfrm>
              <a:off x="2311761" y="214182"/>
              <a:ext cx="480260" cy="480260"/>
              <a:chOff x="2311761" y="210725"/>
              <a:chExt cx="480260" cy="480260"/>
            </a:xfrm>
          </p:grpSpPr>
          <p:sp>
            <p:nvSpPr>
              <p:cNvPr id="54" name="橢圓 53">
                <a:extLst>
                  <a:ext uri="{FF2B5EF4-FFF2-40B4-BE49-F238E27FC236}">
                    <a16:creationId xmlns:a16="http://schemas.microsoft.com/office/drawing/2014/main" id="{3B858FFB-86CD-C944-9DFD-CBCE868D26BD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0800000">
                <a:off x="2311761" y="210725"/>
                <a:ext cx="480260" cy="48026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HK" altLang="en-US" sz="13800" dirty="0"/>
              </a:p>
            </p:txBody>
          </p:sp>
          <p:pic>
            <p:nvPicPr>
              <p:cNvPr id="55" name="圖形 54" descr="向右插入號 以實心填滿">
                <a:extLst>
                  <a:ext uri="{FF2B5EF4-FFF2-40B4-BE49-F238E27FC236}">
                    <a16:creationId xmlns:a16="http://schemas.microsoft.com/office/drawing/2014/main" id="{77587F48-7D30-D643-B9D9-6397B93803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p:blipFill>
            <p:spPr>
              <a:xfrm rot="10800000">
                <a:off x="2311761" y="226215"/>
                <a:ext cx="449280" cy="449279"/>
              </a:xfrm>
              <a:prstGeom prst="rect">
                <a:avLst/>
              </a:prstGeom>
            </p:spPr>
          </p:pic>
        </p:grpSp>
        <p:grpSp>
          <p:nvGrpSpPr>
            <p:cNvPr id="51" name="群組 50">
              <a:extLst>
                <a:ext uri="{FF2B5EF4-FFF2-40B4-BE49-F238E27FC236}">
                  <a16:creationId xmlns:a16="http://schemas.microsoft.com/office/drawing/2014/main" id="{D9EE2524-7352-794E-BD39-AB150C335687}"/>
                </a:ext>
              </a:extLst>
            </p:cNvPr>
            <p:cNvGrpSpPr/>
            <p:nvPr/>
          </p:nvGrpSpPr>
          <p:grpSpPr>
            <a:xfrm rot="10800000">
              <a:off x="3058501" y="214182"/>
              <a:ext cx="480260" cy="480260"/>
              <a:chOff x="2311761" y="210725"/>
              <a:chExt cx="480260" cy="480260"/>
            </a:xfrm>
          </p:grpSpPr>
          <p:sp>
            <p:nvSpPr>
              <p:cNvPr id="52" name="橢圓 51">
                <a:extLst>
                  <a:ext uri="{FF2B5EF4-FFF2-40B4-BE49-F238E27FC236}">
                    <a16:creationId xmlns:a16="http://schemas.microsoft.com/office/drawing/2014/main" id="{3DA87AC7-604D-5F43-9334-43291C335A0A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0800000">
                <a:off x="2311761" y="210725"/>
                <a:ext cx="480260" cy="48026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HK" altLang="en-US" sz="13800" dirty="0"/>
              </a:p>
            </p:txBody>
          </p:sp>
          <p:pic>
            <p:nvPicPr>
              <p:cNvPr id="53" name="圖形 52" descr="向右插入號 以實心填滿">
                <a:extLst>
                  <a:ext uri="{FF2B5EF4-FFF2-40B4-BE49-F238E27FC236}">
                    <a16:creationId xmlns:a16="http://schemas.microsoft.com/office/drawing/2014/main" id="{488E9967-E6E7-B64C-AA17-28329A54D8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/>
              </a:stretch>
            </p:blipFill>
            <p:spPr>
              <a:xfrm rot="10800000">
                <a:off x="2311761" y="226215"/>
                <a:ext cx="449280" cy="449279"/>
              </a:xfrm>
              <a:prstGeom prst="rect">
                <a:avLst/>
              </a:prstGeom>
            </p:spPr>
          </p:pic>
        </p:grpSp>
      </p:grpSp>
      <p:grpSp>
        <p:nvGrpSpPr>
          <p:cNvPr id="60" name="群組 59">
            <a:extLst>
              <a:ext uri="{FF2B5EF4-FFF2-40B4-BE49-F238E27FC236}">
                <a16:creationId xmlns:a16="http://schemas.microsoft.com/office/drawing/2014/main" id="{4129AC2D-638E-E646-A31D-4BCB326D4633}"/>
              </a:ext>
            </a:extLst>
          </p:cNvPr>
          <p:cNvGrpSpPr/>
          <p:nvPr/>
        </p:nvGrpSpPr>
        <p:grpSpPr>
          <a:xfrm>
            <a:off x="3827950" y="210203"/>
            <a:ext cx="480261" cy="480261"/>
            <a:chOff x="5416952" y="2628166"/>
            <a:chExt cx="2453833" cy="2453833"/>
          </a:xfrm>
        </p:grpSpPr>
        <p:sp>
          <p:nvSpPr>
            <p:cNvPr id="61" name="橢圓 60">
              <a:extLst>
                <a:ext uri="{FF2B5EF4-FFF2-40B4-BE49-F238E27FC236}">
                  <a16:creationId xmlns:a16="http://schemas.microsoft.com/office/drawing/2014/main" id="{89493FD2-96F8-0749-9E89-757F157437A4}"/>
                </a:ext>
              </a:extLst>
            </p:cNvPr>
            <p:cNvSpPr/>
            <p:nvPr/>
          </p:nvSpPr>
          <p:spPr>
            <a:xfrm>
              <a:off x="5416952" y="2628166"/>
              <a:ext cx="2453833" cy="2453833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HK" altLang="en-US"/>
            </a:p>
          </p:txBody>
        </p:sp>
        <p:sp>
          <p:nvSpPr>
            <p:cNvPr id="62" name="三角形 61">
              <a:extLst>
                <a:ext uri="{FF2B5EF4-FFF2-40B4-BE49-F238E27FC236}">
                  <a16:creationId xmlns:a16="http://schemas.microsoft.com/office/drawing/2014/main" id="{6B9888FE-8A8C-DD46-9A6D-584007E1FEB9}"/>
                </a:ext>
              </a:extLst>
            </p:cNvPr>
            <p:cNvSpPr/>
            <p:nvPr/>
          </p:nvSpPr>
          <p:spPr>
            <a:xfrm rot="5400000">
              <a:off x="6226436" y="3319872"/>
              <a:ext cx="1241684" cy="1070419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HK" altLang="en-US"/>
            </a:p>
          </p:txBody>
        </p:sp>
      </p:grpSp>
      <p:sp>
        <p:nvSpPr>
          <p:cNvPr id="63" name="文字方塊 62">
            <a:extLst>
              <a:ext uri="{FF2B5EF4-FFF2-40B4-BE49-F238E27FC236}">
                <a16:creationId xmlns:a16="http://schemas.microsoft.com/office/drawing/2014/main" id="{D99ED2DD-C8D3-E440-A52A-34F36BAB4DB9}"/>
              </a:ext>
            </a:extLst>
          </p:cNvPr>
          <p:cNvSpPr txBox="1"/>
          <p:nvPr/>
        </p:nvSpPr>
        <p:spPr>
          <a:xfrm>
            <a:off x="4387833" y="265667"/>
            <a:ext cx="5685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HK" dirty="0"/>
              <a:t>Data collection</a:t>
            </a:r>
            <a:endParaRPr kumimoji="1" lang="zh-HK" altLang="en-US" dirty="0"/>
          </a:p>
        </p:txBody>
      </p:sp>
    </p:spTree>
    <p:extLst>
      <p:ext uri="{BB962C8B-B14F-4D97-AF65-F5344CB8AC3E}">
        <p14:creationId xmlns:p14="http://schemas.microsoft.com/office/powerpoint/2010/main" val="5349093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4"/>
          <p:cNvSpPr/>
          <p:nvPr/>
        </p:nvSpPr>
        <p:spPr>
          <a:xfrm>
            <a:off x="2062011" y="0"/>
            <a:ext cx="10129989" cy="6096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2" name="Google Shape;262;p4" descr="Slicing and Dicing Music Data for Fun and Profit"/>
          <p:cNvPicPr preferRelativeResize="0"/>
          <p:nvPr/>
        </p:nvPicPr>
        <p:blipFill rotWithShape="1">
          <a:blip r:embed="rId3">
            <a:alphaModFix/>
          </a:blip>
          <a:srcRect l="12500" r="12500"/>
          <a:stretch/>
        </p:blipFill>
        <p:spPr>
          <a:xfrm>
            <a:off x="127992" y="6183096"/>
            <a:ext cx="609941" cy="60994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4" name="Google Shape;264;p4"/>
          <p:cNvGrpSpPr/>
          <p:nvPr/>
        </p:nvGrpSpPr>
        <p:grpSpPr>
          <a:xfrm>
            <a:off x="2311761" y="195253"/>
            <a:ext cx="9696927" cy="515947"/>
            <a:chOff x="2311761" y="195253"/>
            <a:chExt cx="9696927" cy="515947"/>
          </a:xfrm>
        </p:grpSpPr>
        <p:grpSp>
          <p:nvGrpSpPr>
            <p:cNvPr id="265" name="Google Shape;265;p4"/>
            <p:cNvGrpSpPr/>
            <p:nvPr/>
          </p:nvGrpSpPr>
          <p:grpSpPr>
            <a:xfrm>
              <a:off x="10396799" y="195253"/>
              <a:ext cx="1611889" cy="515947"/>
              <a:chOff x="170942" y="-3226962"/>
              <a:chExt cx="9021184" cy="2887579"/>
            </a:xfrm>
          </p:grpSpPr>
          <p:sp>
            <p:nvSpPr>
              <p:cNvPr id="266" name="Google Shape;266;p4"/>
              <p:cNvSpPr/>
              <p:nvPr/>
            </p:nvSpPr>
            <p:spPr>
              <a:xfrm>
                <a:off x="170942" y="-3226962"/>
                <a:ext cx="9021184" cy="2887579"/>
              </a:xfrm>
              <a:prstGeom prst="flowChartTerminator">
                <a:avLst/>
              </a:prstGeom>
              <a:solidFill>
                <a:schemeClr val="dk1">
                  <a:alpha val="74901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66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267" name="Google Shape;267;p4" descr="ViuTV地獄白卡劇】《IT狗》(17) 星期一至五21:30 paypayduck已經成為連登仔嘅起底對象 | LIHKG 討論區"/>
              <p:cNvPicPr preferRelativeResize="0"/>
              <p:nvPr/>
            </p:nvPicPr>
            <p:blipFill rotWithShape="1">
              <a:blip r:embed="rId4">
                <a:alphaModFix/>
              </a:blip>
              <a:srcRect l="25854" t="9905" r="7483" b="40793"/>
              <a:stretch/>
            </p:blipFill>
            <p:spPr>
              <a:xfrm>
                <a:off x="326365" y="-3133173"/>
                <a:ext cx="2700000" cy="2700000"/>
              </a:xfrm>
              <a:prstGeom prst="ellipse">
                <a:avLst/>
              </a:prstGeom>
              <a:noFill/>
              <a:ln>
                <a:noFill/>
              </a:ln>
            </p:spPr>
          </p:pic>
          <p:sp>
            <p:nvSpPr>
              <p:cNvPr id="268" name="Google Shape;268;p4"/>
              <p:cNvSpPr txBox="1"/>
              <p:nvPr/>
            </p:nvSpPr>
            <p:spPr>
              <a:xfrm>
                <a:off x="3269316" y="-2506448"/>
                <a:ext cx="5287864" cy="142108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5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Leftover</a:t>
                </a:r>
                <a:endParaRPr sz="105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9" name="Google Shape;269;p4"/>
              <p:cNvSpPr/>
              <p:nvPr/>
            </p:nvSpPr>
            <p:spPr>
              <a:xfrm rot="10800000">
                <a:off x="7765992" y="-2124201"/>
                <a:ext cx="791185" cy="682056"/>
              </a:xfrm>
              <a:prstGeom prst="triangle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70" name="Google Shape;270;p4"/>
            <p:cNvGrpSpPr/>
            <p:nvPr/>
          </p:nvGrpSpPr>
          <p:grpSpPr>
            <a:xfrm>
              <a:off x="2311761" y="214182"/>
              <a:ext cx="480260" cy="480260"/>
              <a:chOff x="2311761" y="210725"/>
              <a:chExt cx="480260" cy="480260"/>
            </a:xfrm>
          </p:grpSpPr>
          <p:sp>
            <p:nvSpPr>
              <p:cNvPr id="271" name="Google Shape;271;p4"/>
              <p:cNvSpPr/>
              <p:nvPr/>
            </p:nvSpPr>
            <p:spPr>
              <a:xfrm rot="10800000">
                <a:off x="2311761" y="210725"/>
                <a:ext cx="480260" cy="480260"/>
              </a:xfrm>
              <a:prstGeom prst="ellipse">
                <a:avLst/>
              </a:prstGeom>
              <a:solidFill>
                <a:schemeClr val="dk1"/>
              </a:solidFill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272" name="Google Shape;272;p4" descr="向右插入號 以實心填滿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 rot="10800000">
                <a:off x="2311761" y="226215"/>
                <a:ext cx="449280" cy="44927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73" name="Google Shape;273;p4"/>
            <p:cNvGrpSpPr/>
            <p:nvPr/>
          </p:nvGrpSpPr>
          <p:grpSpPr>
            <a:xfrm rot="10800000">
              <a:off x="3058501" y="214182"/>
              <a:ext cx="480260" cy="480260"/>
              <a:chOff x="2311761" y="210725"/>
              <a:chExt cx="480260" cy="480260"/>
            </a:xfrm>
          </p:grpSpPr>
          <p:sp>
            <p:nvSpPr>
              <p:cNvPr id="274" name="Google Shape;274;p4"/>
              <p:cNvSpPr/>
              <p:nvPr/>
            </p:nvSpPr>
            <p:spPr>
              <a:xfrm rot="10800000">
                <a:off x="2311761" y="210725"/>
                <a:ext cx="480260" cy="480260"/>
              </a:xfrm>
              <a:prstGeom prst="ellipse">
                <a:avLst/>
              </a:prstGeom>
              <a:solidFill>
                <a:schemeClr val="dk1"/>
              </a:solidFill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275" name="Google Shape;275;p4" descr="向右插入號 以實心填滿"/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 rot="10800000">
                <a:off x="2311761" y="226215"/>
                <a:ext cx="449280" cy="44927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CFFED8D9-4F7C-48E5-8D5D-A310371AD65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85298" y="1192111"/>
            <a:ext cx="9283414" cy="4576079"/>
          </a:xfrm>
          <a:prstGeom prst="rect">
            <a:avLst/>
          </a:prstGeom>
        </p:spPr>
      </p:pic>
      <p:grpSp>
        <p:nvGrpSpPr>
          <p:cNvPr id="48" name="Google Shape;231;p3">
            <a:extLst>
              <a:ext uri="{FF2B5EF4-FFF2-40B4-BE49-F238E27FC236}">
                <a16:creationId xmlns:a16="http://schemas.microsoft.com/office/drawing/2014/main" id="{E89B64F0-91BD-4DF0-9008-96977C0223CB}"/>
              </a:ext>
            </a:extLst>
          </p:cNvPr>
          <p:cNvGrpSpPr/>
          <p:nvPr/>
        </p:nvGrpSpPr>
        <p:grpSpPr>
          <a:xfrm>
            <a:off x="3827950" y="210203"/>
            <a:ext cx="480261" cy="480261"/>
            <a:chOff x="5416952" y="2628166"/>
            <a:chExt cx="2453833" cy="2453833"/>
          </a:xfrm>
        </p:grpSpPr>
        <p:sp>
          <p:nvSpPr>
            <p:cNvPr id="49" name="Google Shape;232;p3">
              <a:extLst>
                <a:ext uri="{FF2B5EF4-FFF2-40B4-BE49-F238E27FC236}">
                  <a16:creationId xmlns:a16="http://schemas.microsoft.com/office/drawing/2014/main" id="{D91FF70F-8218-476F-8068-E2293FB7172C}"/>
                </a:ext>
              </a:extLst>
            </p:cNvPr>
            <p:cNvSpPr/>
            <p:nvPr/>
          </p:nvSpPr>
          <p:spPr>
            <a:xfrm>
              <a:off x="5416952" y="2628166"/>
              <a:ext cx="2453833" cy="2453833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233;p3">
              <a:extLst>
                <a:ext uri="{FF2B5EF4-FFF2-40B4-BE49-F238E27FC236}">
                  <a16:creationId xmlns:a16="http://schemas.microsoft.com/office/drawing/2014/main" id="{F86A2FAA-74C9-4F82-9E39-12D3F654E4CD}"/>
                </a:ext>
              </a:extLst>
            </p:cNvPr>
            <p:cNvSpPr/>
            <p:nvPr/>
          </p:nvSpPr>
          <p:spPr>
            <a:xfrm rot="5400000">
              <a:off x="6226436" y="3319872"/>
              <a:ext cx="1241684" cy="1070419"/>
            </a:xfrm>
            <a:prstGeom prst="triangle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1" name="Google Shape;234;p3">
            <a:extLst>
              <a:ext uri="{FF2B5EF4-FFF2-40B4-BE49-F238E27FC236}">
                <a16:creationId xmlns:a16="http://schemas.microsoft.com/office/drawing/2014/main" id="{F35DF4A5-EB75-4F17-BEE6-254C54B41142}"/>
              </a:ext>
            </a:extLst>
          </p:cNvPr>
          <p:cNvSpPr txBox="1"/>
          <p:nvPr/>
        </p:nvSpPr>
        <p:spPr>
          <a:xfrm>
            <a:off x="4387833" y="265667"/>
            <a:ext cx="568594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Data collection</a:t>
            </a:r>
            <a:endParaRPr sz="18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2" name="群組 51">
            <a:extLst>
              <a:ext uri="{FF2B5EF4-FFF2-40B4-BE49-F238E27FC236}">
                <a16:creationId xmlns:a16="http://schemas.microsoft.com/office/drawing/2014/main" id="{BE0BF824-C01E-E642-B6D5-F253E74D7DF6}"/>
              </a:ext>
            </a:extLst>
          </p:cNvPr>
          <p:cNvGrpSpPr/>
          <p:nvPr/>
        </p:nvGrpSpPr>
        <p:grpSpPr>
          <a:xfrm>
            <a:off x="270446" y="959923"/>
            <a:ext cx="1685676" cy="3351192"/>
            <a:chOff x="270446" y="959923"/>
            <a:chExt cx="1685676" cy="3351192"/>
          </a:xfrm>
        </p:grpSpPr>
        <p:grpSp>
          <p:nvGrpSpPr>
            <p:cNvPr id="53" name="群組 52">
              <a:extLst>
                <a:ext uri="{FF2B5EF4-FFF2-40B4-BE49-F238E27FC236}">
                  <a16:creationId xmlns:a16="http://schemas.microsoft.com/office/drawing/2014/main" id="{B9155DAF-7479-164F-B9CA-B85D76555E74}"/>
                </a:ext>
              </a:extLst>
            </p:cNvPr>
            <p:cNvGrpSpPr/>
            <p:nvPr/>
          </p:nvGrpSpPr>
          <p:grpSpPr>
            <a:xfrm>
              <a:off x="270446" y="959923"/>
              <a:ext cx="1685676" cy="280800"/>
              <a:chOff x="189420" y="983073"/>
              <a:chExt cx="1680309" cy="278851"/>
            </a:xfrm>
          </p:grpSpPr>
          <p:sp>
            <p:nvSpPr>
              <p:cNvPr id="72" name="矩形 71" descr="Life ring">
                <a:extLst>
                  <a:ext uri="{FF2B5EF4-FFF2-40B4-BE49-F238E27FC236}">
                    <a16:creationId xmlns:a16="http://schemas.microsoft.com/office/drawing/2014/main" id="{3EAF8207-4F0F-9043-AC0B-AA2EE244EC5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9420" y="983073"/>
                <a:ext cx="324000" cy="278851"/>
              </a:xfrm>
              <a:prstGeom prst="rect">
                <a:avLst/>
              </a:prstGeom>
              <a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2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73" name="文字方塊 72">
                <a:extLst>
                  <a:ext uri="{FF2B5EF4-FFF2-40B4-BE49-F238E27FC236}">
                    <a16:creationId xmlns:a16="http://schemas.microsoft.com/office/drawing/2014/main" id="{6B97CD6C-0B7D-E044-B92F-73CA7B624405}"/>
                  </a:ext>
                </a:extLst>
              </p:cNvPr>
              <p:cNvSpPr txBox="1"/>
              <p:nvPr/>
            </p:nvSpPr>
            <p:spPr>
              <a:xfrm>
                <a:off x="691217" y="988493"/>
                <a:ext cx="1178512" cy="268011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lvl="0" defTabSz="844550"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altLang="zh-HK" sz="1000" dirty="0">
                    <a:solidFill>
                      <a:schemeClr val="tx1">
                        <a:lumMod val="50000"/>
                      </a:schemeClr>
                    </a:solidFill>
                  </a:rPr>
                  <a:t>What we do with Spotipy</a:t>
                </a:r>
              </a:p>
            </p:txBody>
          </p:sp>
        </p:grpSp>
        <p:grpSp>
          <p:nvGrpSpPr>
            <p:cNvPr id="54" name="群組 53">
              <a:extLst>
                <a:ext uri="{FF2B5EF4-FFF2-40B4-BE49-F238E27FC236}">
                  <a16:creationId xmlns:a16="http://schemas.microsoft.com/office/drawing/2014/main" id="{D0AC5B72-CC27-0244-A9C9-9B1FA82DABE3}"/>
                </a:ext>
              </a:extLst>
            </p:cNvPr>
            <p:cNvGrpSpPr/>
            <p:nvPr/>
          </p:nvGrpSpPr>
          <p:grpSpPr>
            <a:xfrm>
              <a:off x="270446" y="1469204"/>
              <a:ext cx="1685676" cy="280800"/>
              <a:chOff x="189420" y="1492354"/>
              <a:chExt cx="1680309" cy="278851"/>
            </a:xfrm>
          </p:grpSpPr>
          <p:sp>
            <p:nvSpPr>
              <p:cNvPr id="70" name="矩形 69" descr="美元">
                <a:extLst>
                  <a:ext uri="{FF2B5EF4-FFF2-40B4-BE49-F238E27FC236}">
                    <a16:creationId xmlns:a16="http://schemas.microsoft.com/office/drawing/2014/main" id="{017296D2-FE52-8442-98C0-4C370BA0D0A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9420" y="1492354"/>
                <a:ext cx="324000" cy="278851"/>
              </a:xfrm>
              <a:prstGeom prst="rect">
                <a:avLst/>
              </a:prstGeom>
              <a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3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71" name="文字方塊 70">
                <a:extLst>
                  <a:ext uri="{FF2B5EF4-FFF2-40B4-BE49-F238E27FC236}">
                    <a16:creationId xmlns:a16="http://schemas.microsoft.com/office/drawing/2014/main" id="{101C3A67-13DE-3748-9D90-25120088A927}"/>
                  </a:ext>
                </a:extLst>
              </p:cNvPr>
              <p:cNvSpPr txBox="1"/>
              <p:nvPr/>
            </p:nvSpPr>
            <p:spPr>
              <a:xfrm>
                <a:off x="691217" y="1497774"/>
                <a:ext cx="1178512" cy="268011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defTabSz="844550">
                  <a:lnSpc>
                    <a:spcPct val="10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Business</a:t>
                </a:r>
                <a:r>
                  <a:rPr lang="zh-HK" altLang="en-US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 </a:t>
                </a:r>
                <a:r>
                  <a:rPr lang="en-US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value</a:t>
                </a:r>
                <a:r>
                  <a:rPr lang="en-US" altLang="zh-HK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s</a:t>
                </a:r>
                <a:endParaRPr lang="en-US" sz="1000" kern="1200" dirty="0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55" name="群組 54">
              <a:extLst>
                <a:ext uri="{FF2B5EF4-FFF2-40B4-BE49-F238E27FC236}">
                  <a16:creationId xmlns:a16="http://schemas.microsoft.com/office/drawing/2014/main" id="{B3A7407E-86CB-8D4F-B0D9-24972DD8CD5E}"/>
                </a:ext>
              </a:extLst>
            </p:cNvPr>
            <p:cNvGrpSpPr/>
            <p:nvPr/>
          </p:nvGrpSpPr>
          <p:grpSpPr>
            <a:xfrm>
              <a:off x="270446" y="1978485"/>
              <a:ext cx="1685676" cy="280800"/>
              <a:chOff x="189420" y="2001635"/>
              <a:chExt cx="1680309" cy="278851"/>
            </a:xfrm>
          </p:grpSpPr>
          <p:sp>
            <p:nvSpPr>
              <p:cNvPr id="68" name="矩形 67" descr="彩虹">
                <a:extLst>
                  <a:ext uri="{FF2B5EF4-FFF2-40B4-BE49-F238E27FC236}">
                    <a16:creationId xmlns:a16="http://schemas.microsoft.com/office/drawing/2014/main" id="{3F122D46-53D6-534B-8405-92D62F51EEE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9420" y="2001635"/>
                <a:ext cx="324000" cy="278851"/>
              </a:xfrm>
              <a:prstGeom prst="rect">
                <a:avLst/>
              </a:prstGeom>
              <a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4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69" name="文字方塊 68">
                <a:extLst>
                  <a:ext uri="{FF2B5EF4-FFF2-40B4-BE49-F238E27FC236}">
                    <a16:creationId xmlns:a16="http://schemas.microsoft.com/office/drawing/2014/main" id="{6075B004-D190-5442-8260-07A149EFB8CF}"/>
                  </a:ext>
                </a:extLst>
              </p:cNvPr>
              <p:cNvSpPr txBox="1"/>
              <p:nvPr/>
            </p:nvSpPr>
            <p:spPr>
              <a:xfrm>
                <a:off x="691217" y="2007055"/>
                <a:ext cx="1178512" cy="268011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defTabSz="844550">
                  <a:lnSpc>
                    <a:spcPct val="10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altLang="zh-HK" sz="1000" kern="1200" dirty="0">
                    <a:solidFill>
                      <a:schemeClr val="tx1"/>
                    </a:solidFill>
                  </a:rPr>
                  <a:t>Data</a:t>
                </a:r>
                <a:r>
                  <a:rPr lang="zh-HK" altLang="en-US" sz="1000" kern="12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HK" sz="1000" kern="1200" dirty="0">
                    <a:solidFill>
                      <a:schemeClr val="tx1"/>
                    </a:solidFill>
                  </a:rPr>
                  <a:t>collection</a:t>
                </a:r>
                <a:endParaRPr lang="en-US" sz="1000" kern="12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56" name="群組 55">
              <a:extLst>
                <a:ext uri="{FF2B5EF4-FFF2-40B4-BE49-F238E27FC236}">
                  <a16:creationId xmlns:a16="http://schemas.microsoft.com/office/drawing/2014/main" id="{175E370D-E87B-CD4B-A054-7BEFB6058F9B}"/>
                </a:ext>
              </a:extLst>
            </p:cNvPr>
            <p:cNvGrpSpPr/>
            <p:nvPr/>
          </p:nvGrpSpPr>
          <p:grpSpPr>
            <a:xfrm>
              <a:off x="292378" y="2487766"/>
              <a:ext cx="1641669" cy="280800"/>
              <a:chOff x="219872" y="2510916"/>
              <a:chExt cx="1636442" cy="278851"/>
            </a:xfrm>
          </p:grpSpPr>
          <p:sp>
            <p:nvSpPr>
              <p:cNvPr id="66" name="矩形 65" descr="Mop and bucket">
                <a:extLst>
                  <a:ext uri="{FF2B5EF4-FFF2-40B4-BE49-F238E27FC236}">
                    <a16:creationId xmlns:a16="http://schemas.microsoft.com/office/drawing/2014/main" id="{F049402E-23EF-5D47-86D3-39700FCA943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19872" y="2510916"/>
                <a:ext cx="324000" cy="278851"/>
              </a:xfrm>
              <a:prstGeom prst="rect">
                <a:avLst/>
              </a:prstGeom>
              <a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5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5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67" name="文字方塊 66">
                <a:extLst>
                  <a:ext uri="{FF2B5EF4-FFF2-40B4-BE49-F238E27FC236}">
                    <a16:creationId xmlns:a16="http://schemas.microsoft.com/office/drawing/2014/main" id="{270786AD-6498-D643-B9E6-B3216BB88865}"/>
                  </a:ext>
                </a:extLst>
              </p:cNvPr>
              <p:cNvSpPr txBox="1"/>
              <p:nvPr/>
            </p:nvSpPr>
            <p:spPr>
              <a:xfrm>
                <a:off x="677802" y="2516336"/>
                <a:ext cx="1178512" cy="268011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defTabSz="844550">
                  <a:lnSpc>
                    <a:spcPct val="10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altLang="zh-HK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Data</a:t>
                </a:r>
                <a:r>
                  <a:rPr lang="zh-HK" altLang="en-US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 </a:t>
                </a:r>
                <a:r>
                  <a:rPr lang="en-US" altLang="zh-HK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processing</a:t>
                </a:r>
                <a:endParaRPr lang="en-US" sz="1000" kern="1200" dirty="0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57" name="群組 56">
              <a:extLst>
                <a:ext uri="{FF2B5EF4-FFF2-40B4-BE49-F238E27FC236}">
                  <a16:creationId xmlns:a16="http://schemas.microsoft.com/office/drawing/2014/main" id="{928A9A31-C953-D347-B737-337001C20514}"/>
                </a:ext>
              </a:extLst>
            </p:cNvPr>
            <p:cNvGrpSpPr/>
            <p:nvPr/>
          </p:nvGrpSpPr>
          <p:grpSpPr>
            <a:xfrm>
              <a:off x="285672" y="2997047"/>
              <a:ext cx="1655126" cy="280800"/>
              <a:chOff x="219872" y="3020197"/>
              <a:chExt cx="1649857" cy="278851"/>
            </a:xfrm>
          </p:grpSpPr>
          <p:sp>
            <p:nvSpPr>
              <p:cNvPr id="64" name="矩形 63" descr="研究">
                <a:extLst>
                  <a:ext uri="{FF2B5EF4-FFF2-40B4-BE49-F238E27FC236}">
                    <a16:creationId xmlns:a16="http://schemas.microsoft.com/office/drawing/2014/main" id="{D7BAE135-5290-6645-8EB0-8B00AE063DC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19872" y="3020197"/>
                <a:ext cx="324000" cy="278851"/>
              </a:xfrm>
              <a:prstGeom prst="rect">
                <a:avLst/>
              </a:prstGeom>
              <a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7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6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65" name="文字方塊 64">
                <a:extLst>
                  <a:ext uri="{FF2B5EF4-FFF2-40B4-BE49-F238E27FC236}">
                    <a16:creationId xmlns:a16="http://schemas.microsoft.com/office/drawing/2014/main" id="{5ECF486C-6A88-D04D-8658-39F641F03565}"/>
                  </a:ext>
                </a:extLst>
              </p:cNvPr>
              <p:cNvSpPr txBox="1"/>
              <p:nvPr/>
            </p:nvSpPr>
            <p:spPr>
              <a:xfrm>
                <a:off x="691217" y="3025617"/>
                <a:ext cx="1178512" cy="268011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defTabSz="844550">
                  <a:lnSpc>
                    <a:spcPct val="10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altLang="zh-HK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Findings</a:t>
                </a:r>
                <a:endParaRPr lang="en-US" sz="1000" kern="1200" dirty="0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58" name="群組 57">
              <a:extLst>
                <a:ext uri="{FF2B5EF4-FFF2-40B4-BE49-F238E27FC236}">
                  <a16:creationId xmlns:a16="http://schemas.microsoft.com/office/drawing/2014/main" id="{C4FB9BD0-F11A-1946-B187-1F38E4933A62}"/>
                </a:ext>
              </a:extLst>
            </p:cNvPr>
            <p:cNvGrpSpPr/>
            <p:nvPr/>
          </p:nvGrpSpPr>
          <p:grpSpPr>
            <a:xfrm>
              <a:off x="292378" y="3521033"/>
              <a:ext cx="1641669" cy="280800"/>
              <a:chOff x="219872" y="3544183"/>
              <a:chExt cx="1636442" cy="278851"/>
            </a:xfrm>
          </p:grpSpPr>
          <p:sp>
            <p:nvSpPr>
              <p:cNvPr id="62" name="矩形 61" descr="鞋印">
                <a:extLst>
                  <a:ext uri="{FF2B5EF4-FFF2-40B4-BE49-F238E27FC236}">
                    <a16:creationId xmlns:a16="http://schemas.microsoft.com/office/drawing/2014/main" id="{C19455B0-E6EF-524D-8FC8-34B78D1D62B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19872" y="3544183"/>
                <a:ext cx="324000" cy="278851"/>
              </a:xfrm>
              <a:prstGeom prst="rect">
                <a:avLst/>
              </a:prstGeom>
              <a:blipFill>
                <a:blip r:embed="rId1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9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2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63" name="文字方塊 62">
                <a:extLst>
                  <a:ext uri="{FF2B5EF4-FFF2-40B4-BE49-F238E27FC236}">
                    <a16:creationId xmlns:a16="http://schemas.microsoft.com/office/drawing/2014/main" id="{31990B63-9BC2-9740-A524-0344256DFEE7}"/>
                  </a:ext>
                </a:extLst>
              </p:cNvPr>
              <p:cNvSpPr txBox="1"/>
              <p:nvPr/>
            </p:nvSpPr>
            <p:spPr>
              <a:xfrm>
                <a:off x="677802" y="3549603"/>
                <a:ext cx="1178512" cy="268011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defTabSz="844550">
                  <a:lnSpc>
                    <a:spcPct val="10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altLang="zh-HK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Challenges</a:t>
                </a:r>
                <a:r>
                  <a:rPr lang="zh-HK" altLang="en-US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 </a:t>
                </a:r>
                <a:r>
                  <a:rPr lang="en-US" altLang="zh-HK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and</a:t>
                </a:r>
                <a:r>
                  <a:rPr lang="zh-HK" altLang="en-US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 </a:t>
                </a:r>
                <a:r>
                  <a:rPr lang="en-US" altLang="zh-HK" sz="1000" dirty="0">
                    <a:solidFill>
                      <a:schemeClr val="tx1">
                        <a:lumMod val="50000"/>
                      </a:schemeClr>
                    </a:solidFill>
                  </a:rPr>
                  <a:t>next</a:t>
                </a:r>
                <a:r>
                  <a:rPr lang="zh-HK" altLang="en-US" sz="1000" dirty="0">
                    <a:solidFill>
                      <a:schemeClr val="tx1">
                        <a:lumMod val="50000"/>
                      </a:schemeClr>
                    </a:solidFill>
                  </a:rPr>
                  <a:t> </a:t>
                </a:r>
                <a:r>
                  <a:rPr lang="en-US" altLang="zh-HK" sz="1000" dirty="0">
                    <a:solidFill>
                      <a:schemeClr val="tx1">
                        <a:lumMod val="50000"/>
                      </a:schemeClr>
                    </a:solidFill>
                  </a:rPr>
                  <a:t>steps</a:t>
                </a:r>
                <a:endParaRPr lang="en-US" sz="1000" kern="1200" dirty="0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59" name="群組 58">
              <a:extLst>
                <a:ext uri="{FF2B5EF4-FFF2-40B4-BE49-F238E27FC236}">
                  <a16:creationId xmlns:a16="http://schemas.microsoft.com/office/drawing/2014/main" id="{FC138587-D8C1-A845-8690-080E33ED14F6}"/>
                </a:ext>
              </a:extLst>
            </p:cNvPr>
            <p:cNvGrpSpPr/>
            <p:nvPr/>
          </p:nvGrpSpPr>
          <p:grpSpPr>
            <a:xfrm>
              <a:off x="292378" y="4030315"/>
              <a:ext cx="1641669" cy="280800"/>
              <a:chOff x="219872" y="4053465"/>
              <a:chExt cx="1636442" cy="278851"/>
            </a:xfrm>
          </p:grpSpPr>
          <p:sp>
            <p:nvSpPr>
              <p:cNvPr id="60" name="矩形 59" descr="星星">
                <a:extLst>
                  <a:ext uri="{FF2B5EF4-FFF2-40B4-BE49-F238E27FC236}">
                    <a16:creationId xmlns:a16="http://schemas.microsoft.com/office/drawing/2014/main" id="{3DF07438-810C-944A-B1D6-839F187301E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19872" y="4053465"/>
                <a:ext cx="324000" cy="278851"/>
              </a:xfrm>
              <a:prstGeom prst="rect">
                <a:avLst/>
              </a:prstGeom>
              <a:blipFill>
                <a:blip r:embed="rId20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21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3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61" name="文字方塊 60">
                <a:extLst>
                  <a:ext uri="{FF2B5EF4-FFF2-40B4-BE49-F238E27FC236}">
                    <a16:creationId xmlns:a16="http://schemas.microsoft.com/office/drawing/2014/main" id="{521F6DA7-19B2-BE4D-B8B7-839D1480151C}"/>
                  </a:ext>
                </a:extLst>
              </p:cNvPr>
              <p:cNvSpPr txBox="1"/>
              <p:nvPr/>
            </p:nvSpPr>
            <p:spPr>
              <a:xfrm>
                <a:off x="677802" y="4058885"/>
                <a:ext cx="1178512" cy="268011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defTabSz="844550">
                  <a:lnSpc>
                    <a:spcPct val="10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altLang="zh-HK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Conclusion</a:t>
                </a:r>
                <a:endParaRPr lang="en-US" sz="1000" kern="1200" dirty="0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</p:grpSp>
      </p:grpSp>
      <p:sp>
        <p:nvSpPr>
          <p:cNvPr id="74" name="文字方塊 73">
            <a:extLst>
              <a:ext uri="{FF2B5EF4-FFF2-40B4-BE49-F238E27FC236}">
                <a16:creationId xmlns:a16="http://schemas.microsoft.com/office/drawing/2014/main" id="{A37D5C09-E64B-AD42-AADE-AF12C87E331B}"/>
              </a:ext>
            </a:extLst>
          </p:cNvPr>
          <p:cNvSpPr txBox="1"/>
          <p:nvPr/>
        </p:nvSpPr>
        <p:spPr>
          <a:xfrm>
            <a:off x="773847" y="6312439"/>
            <a:ext cx="11822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HK" sz="1000" spc="60" dirty="0">
                <a:latin typeface="Arial" panose="020B0604020202020204" pitchFamily="34" charset="0"/>
                <a:cs typeface="Arial" panose="020B0604020202020204" pitchFamily="34" charset="0"/>
              </a:rPr>
              <a:t>Data collection</a:t>
            </a:r>
          </a:p>
          <a:p>
            <a:r>
              <a:rPr kumimoji="1" lang="en-US" altLang="zh-HK" sz="800" spc="60" dirty="0">
                <a:latin typeface="Arial" panose="020B0604020202020204" pitchFamily="34" charset="0"/>
                <a:cs typeface="Arial" panose="020B0604020202020204" pitchFamily="34" charset="0"/>
              </a:rPr>
              <a:t>Leftover</a:t>
            </a:r>
            <a:endParaRPr kumimoji="1" lang="zh-HK" altLang="en-US" sz="800" spc="6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12833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4"/>
          <p:cNvSpPr/>
          <p:nvPr/>
        </p:nvSpPr>
        <p:spPr>
          <a:xfrm>
            <a:off x="2062011" y="0"/>
            <a:ext cx="10129989" cy="6096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2" name="Google Shape;262;p4" descr="Slicing and Dicing Music Data for Fun and Profit"/>
          <p:cNvPicPr preferRelativeResize="0"/>
          <p:nvPr/>
        </p:nvPicPr>
        <p:blipFill rotWithShape="1">
          <a:blip r:embed="rId3">
            <a:alphaModFix/>
          </a:blip>
          <a:srcRect l="12500" r="12500"/>
          <a:stretch/>
        </p:blipFill>
        <p:spPr>
          <a:xfrm>
            <a:off x="127992" y="6183096"/>
            <a:ext cx="609941" cy="60994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4" name="Google Shape;264;p4"/>
          <p:cNvGrpSpPr/>
          <p:nvPr/>
        </p:nvGrpSpPr>
        <p:grpSpPr>
          <a:xfrm>
            <a:off x="2311761" y="195253"/>
            <a:ext cx="9696927" cy="515947"/>
            <a:chOff x="2311761" y="195253"/>
            <a:chExt cx="9696927" cy="515947"/>
          </a:xfrm>
        </p:grpSpPr>
        <p:grpSp>
          <p:nvGrpSpPr>
            <p:cNvPr id="265" name="Google Shape;265;p4"/>
            <p:cNvGrpSpPr/>
            <p:nvPr/>
          </p:nvGrpSpPr>
          <p:grpSpPr>
            <a:xfrm>
              <a:off x="10396799" y="195253"/>
              <a:ext cx="1611889" cy="515947"/>
              <a:chOff x="170942" y="-3226962"/>
              <a:chExt cx="9021184" cy="2887579"/>
            </a:xfrm>
          </p:grpSpPr>
          <p:sp>
            <p:nvSpPr>
              <p:cNvPr id="266" name="Google Shape;266;p4"/>
              <p:cNvSpPr/>
              <p:nvPr/>
            </p:nvSpPr>
            <p:spPr>
              <a:xfrm>
                <a:off x="170942" y="-3226962"/>
                <a:ext cx="9021184" cy="2887579"/>
              </a:xfrm>
              <a:prstGeom prst="flowChartTerminator">
                <a:avLst/>
              </a:prstGeom>
              <a:solidFill>
                <a:schemeClr val="dk1">
                  <a:alpha val="74901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66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267" name="Google Shape;267;p4" descr="ViuTV地獄白卡劇】《IT狗》(17) 星期一至五21:30 paypayduck已經成為連登仔嘅起底對象 | LIHKG 討論區"/>
              <p:cNvPicPr preferRelativeResize="0"/>
              <p:nvPr/>
            </p:nvPicPr>
            <p:blipFill rotWithShape="1">
              <a:blip r:embed="rId4">
                <a:alphaModFix/>
              </a:blip>
              <a:srcRect l="25854" t="9905" r="7483" b="40793"/>
              <a:stretch/>
            </p:blipFill>
            <p:spPr>
              <a:xfrm>
                <a:off x="326365" y="-3133173"/>
                <a:ext cx="2700000" cy="2700000"/>
              </a:xfrm>
              <a:prstGeom prst="ellipse">
                <a:avLst/>
              </a:prstGeom>
              <a:noFill/>
              <a:ln>
                <a:noFill/>
              </a:ln>
            </p:spPr>
          </p:pic>
          <p:sp>
            <p:nvSpPr>
              <p:cNvPr id="268" name="Google Shape;268;p4"/>
              <p:cNvSpPr txBox="1"/>
              <p:nvPr/>
            </p:nvSpPr>
            <p:spPr>
              <a:xfrm>
                <a:off x="3269316" y="-2506448"/>
                <a:ext cx="5287864" cy="142108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5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Leftover</a:t>
                </a:r>
                <a:endParaRPr sz="105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9" name="Google Shape;269;p4"/>
              <p:cNvSpPr/>
              <p:nvPr/>
            </p:nvSpPr>
            <p:spPr>
              <a:xfrm rot="10800000">
                <a:off x="7765992" y="-2124201"/>
                <a:ext cx="791185" cy="682056"/>
              </a:xfrm>
              <a:prstGeom prst="triangle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70" name="Google Shape;270;p4"/>
            <p:cNvGrpSpPr/>
            <p:nvPr/>
          </p:nvGrpSpPr>
          <p:grpSpPr>
            <a:xfrm>
              <a:off x="2311761" y="214182"/>
              <a:ext cx="480260" cy="480260"/>
              <a:chOff x="2311761" y="210725"/>
              <a:chExt cx="480260" cy="480260"/>
            </a:xfrm>
          </p:grpSpPr>
          <p:sp>
            <p:nvSpPr>
              <p:cNvPr id="271" name="Google Shape;271;p4"/>
              <p:cNvSpPr/>
              <p:nvPr/>
            </p:nvSpPr>
            <p:spPr>
              <a:xfrm rot="10800000">
                <a:off x="2311761" y="210725"/>
                <a:ext cx="480260" cy="480260"/>
              </a:xfrm>
              <a:prstGeom prst="ellipse">
                <a:avLst/>
              </a:prstGeom>
              <a:solidFill>
                <a:schemeClr val="dk1"/>
              </a:solidFill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272" name="Google Shape;272;p4" descr="向右插入號 以實心填滿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 rot="10800000">
                <a:off x="2311761" y="226215"/>
                <a:ext cx="449280" cy="44927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73" name="Google Shape;273;p4"/>
            <p:cNvGrpSpPr/>
            <p:nvPr/>
          </p:nvGrpSpPr>
          <p:grpSpPr>
            <a:xfrm rot="10800000">
              <a:off x="3058501" y="214182"/>
              <a:ext cx="480260" cy="480260"/>
              <a:chOff x="2311761" y="210725"/>
              <a:chExt cx="480260" cy="480260"/>
            </a:xfrm>
          </p:grpSpPr>
          <p:sp>
            <p:nvSpPr>
              <p:cNvPr id="274" name="Google Shape;274;p4"/>
              <p:cNvSpPr/>
              <p:nvPr/>
            </p:nvSpPr>
            <p:spPr>
              <a:xfrm rot="10800000">
                <a:off x="2311761" y="210725"/>
                <a:ext cx="480260" cy="480260"/>
              </a:xfrm>
              <a:prstGeom prst="ellipse">
                <a:avLst/>
              </a:prstGeom>
              <a:solidFill>
                <a:schemeClr val="dk1"/>
              </a:solidFill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275" name="Google Shape;275;p4" descr="向右插入號 以實心填滿"/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 rot="10800000">
                <a:off x="2311761" y="226215"/>
                <a:ext cx="449280" cy="44927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47" name="Google Shape;218;p3">
            <a:extLst>
              <a:ext uri="{FF2B5EF4-FFF2-40B4-BE49-F238E27FC236}">
                <a16:creationId xmlns:a16="http://schemas.microsoft.com/office/drawing/2014/main" id="{A06EC82F-46C5-4E52-9859-D8C097C9F708}"/>
              </a:ext>
            </a:extLst>
          </p:cNvPr>
          <p:cNvSpPr txBox="1"/>
          <p:nvPr/>
        </p:nvSpPr>
        <p:spPr>
          <a:xfrm>
            <a:off x="2565071" y="1036824"/>
            <a:ext cx="9126000" cy="4031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numCol="1" anchor="t" anchorCtr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3200" b="1" dirty="0">
                <a:solidFill>
                  <a:srgbClr val="181818"/>
                </a:solidFill>
              </a:rPr>
              <a:t>Local song list</a:t>
            </a:r>
          </a:p>
          <a:p>
            <a:pPr>
              <a:lnSpc>
                <a:spcPct val="200000"/>
              </a:lnSpc>
            </a:pPr>
            <a:r>
              <a:rPr lang="en-US" altLang="zh-HK" sz="3200" b="1" dirty="0">
                <a:solidFill>
                  <a:srgbClr val="181818"/>
                </a:solidFill>
              </a:rPr>
              <a:t>Time span: 2020-2022</a:t>
            </a:r>
            <a:endParaRPr lang="en-US" sz="3200" b="1" dirty="0">
              <a:solidFill>
                <a:srgbClr val="181818"/>
              </a:solidFill>
            </a:endParaRPr>
          </a:p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rgbClr val="181818"/>
                </a:solidFill>
              </a:rPr>
              <a:t>Weekly vs Daily </a:t>
            </a:r>
          </a:p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b="1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0" name="Google Shape;231;p3">
            <a:extLst>
              <a:ext uri="{FF2B5EF4-FFF2-40B4-BE49-F238E27FC236}">
                <a16:creationId xmlns:a16="http://schemas.microsoft.com/office/drawing/2014/main" id="{45EB27DE-906B-4BEA-AD18-35ECD75D8BC5}"/>
              </a:ext>
            </a:extLst>
          </p:cNvPr>
          <p:cNvGrpSpPr/>
          <p:nvPr/>
        </p:nvGrpSpPr>
        <p:grpSpPr>
          <a:xfrm>
            <a:off x="3827950" y="210203"/>
            <a:ext cx="480261" cy="480261"/>
            <a:chOff x="5416952" y="2628166"/>
            <a:chExt cx="2453833" cy="2453833"/>
          </a:xfrm>
        </p:grpSpPr>
        <p:sp>
          <p:nvSpPr>
            <p:cNvPr id="41" name="Google Shape;232;p3">
              <a:extLst>
                <a:ext uri="{FF2B5EF4-FFF2-40B4-BE49-F238E27FC236}">
                  <a16:creationId xmlns:a16="http://schemas.microsoft.com/office/drawing/2014/main" id="{A4D9CF76-3714-47F0-8F16-299BAC546231}"/>
                </a:ext>
              </a:extLst>
            </p:cNvPr>
            <p:cNvSpPr/>
            <p:nvPr/>
          </p:nvSpPr>
          <p:spPr>
            <a:xfrm>
              <a:off x="5416952" y="2628166"/>
              <a:ext cx="2453833" cy="2453833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233;p3">
              <a:extLst>
                <a:ext uri="{FF2B5EF4-FFF2-40B4-BE49-F238E27FC236}">
                  <a16:creationId xmlns:a16="http://schemas.microsoft.com/office/drawing/2014/main" id="{385F4AB5-C4D1-4F2E-B84E-0703F56C364A}"/>
                </a:ext>
              </a:extLst>
            </p:cNvPr>
            <p:cNvSpPr/>
            <p:nvPr/>
          </p:nvSpPr>
          <p:spPr>
            <a:xfrm rot="5400000">
              <a:off x="6226436" y="3319872"/>
              <a:ext cx="1241684" cy="1070419"/>
            </a:xfrm>
            <a:prstGeom prst="triangle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3" name="Google Shape;234;p3">
            <a:extLst>
              <a:ext uri="{FF2B5EF4-FFF2-40B4-BE49-F238E27FC236}">
                <a16:creationId xmlns:a16="http://schemas.microsoft.com/office/drawing/2014/main" id="{71722A3C-43E0-4DB9-B8C1-AF5CB875EB8C}"/>
              </a:ext>
            </a:extLst>
          </p:cNvPr>
          <p:cNvSpPr txBox="1"/>
          <p:nvPr/>
        </p:nvSpPr>
        <p:spPr>
          <a:xfrm>
            <a:off x="4387833" y="265667"/>
            <a:ext cx="568594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Data collection</a:t>
            </a:r>
            <a:endParaRPr sz="18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4" name="群組 43">
            <a:extLst>
              <a:ext uri="{FF2B5EF4-FFF2-40B4-BE49-F238E27FC236}">
                <a16:creationId xmlns:a16="http://schemas.microsoft.com/office/drawing/2014/main" id="{ABC7C0BB-845B-7C46-9894-80713F07F780}"/>
              </a:ext>
            </a:extLst>
          </p:cNvPr>
          <p:cNvGrpSpPr/>
          <p:nvPr/>
        </p:nvGrpSpPr>
        <p:grpSpPr>
          <a:xfrm>
            <a:off x="270446" y="959923"/>
            <a:ext cx="1685676" cy="3351192"/>
            <a:chOff x="270446" y="959923"/>
            <a:chExt cx="1685676" cy="3351192"/>
          </a:xfrm>
        </p:grpSpPr>
        <p:grpSp>
          <p:nvGrpSpPr>
            <p:cNvPr id="45" name="群組 44">
              <a:extLst>
                <a:ext uri="{FF2B5EF4-FFF2-40B4-BE49-F238E27FC236}">
                  <a16:creationId xmlns:a16="http://schemas.microsoft.com/office/drawing/2014/main" id="{F847309D-02FC-FE44-94C4-9B47CE01AD59}"/>
                </a:ext>
              </a:extLst>
            </p:cNvPr>
            <p:cNvGrpSpPr/>
            <p:nvPr/>
          </p:nvGrpSpPr>
          <p:grpSpPr>
            <a:xfrm>
              <a:off x="270446" y="959923"/>
              <a:ext cx="1685676" cy="280800"/>
              <a:chOff x="189420" y="983073"/>
              <a:chExt cx="1680309" cy="278851"/>
            </a:xfrm>
          </p:grpSpPr>
          <p:sp>
            <p:nvSpPr>
              <p:cNvPr id="65" name="矩形 64" descr="Life ring">
                <a:extLst>
                  <a:ext uri="{FF2B5EF4-FFF2-40B4-BE49-F238E27FC236}">
                    <a16:creationId xmlns:a16="http://schemas.microsoft.com/office/drawing/2014/main" id="{8021FBC5-810A-F943-8993-ED4520B2666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9420" y="983073"/>
                <a:ext cx="324000" cy="278851"/>
              </a:xfrm>
              <a:prstGeom prst="rect">
                <a:avLst/>
              </a:prstGeom>
              <a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2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66" name="文字方塊 65">
                <a:extLst>
                  <a:ext uri="{FF2B5EF4-FFF2-40B4-BE49-F238E27FC236}">
                    <a16:creationId xmlns:a16="http://schemas.microsoft.com/office/drawing/2014/main" id="{A1ED9AE5-3DE1-D240-819A-217BCF3DBE8B}"/>
                  </a:ext>
                </a:extLst>
              </p:cNvPr>
              <p:cNvSpPr txBox="1"/>
              <p:nvPr/>
            </p:nvSpPr>
            <p:spPr>
              <a:xfrm>
                <a:off x="691217" y="988493"/>
                <a:ext cx="1178512" cy="268011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lvl="0" defTabSz="844550"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altLang="zh-HK" sz="1000" dirty="0">
                    <a:solidFill>
                      <a:schemeClr val="tx1">
                        <a:lumMod val="50000"/>
                      </a:schemeClr>
                    </a:solidFill>
                  </a:rPr>
                  <a:t>What we do with Spotipy</a:t>
                </a:r>
              </a:p>
            </p:txBody>
          </p:sp>
        </p:grpSp>
        <p:grpSp>
          <p:nvGrpSpPr>
            <p:cNvPr id="46" name="群組 45">
              <a:extLst>
                <a:ext uri="{FF2B5EF4-FFF2-40B4-BE49-F238E27FC236}">
                  <a16:creationId xmlns:a16="http://schemas.microsoft.com/office/drawing/2014/main" id="{F50C0BF5-1178-494F-9A97-6FE41AD32F54}"/>
                </a:ext>
              </a:extLst>
            </p:cNvPr>
            <p:cNvGrpSpPr/>
            <p:nvPr/>
          </p:nvGrpSpPr>
          <p:grpSpPr>
            <a:xfrm>
              <a:off x="270446" y="1469204"/>
              <a:ext cx="1685676" cy="280800"/>
              <a:chOff x="189420" y="1492354"/>
              <a:chExt cx="1680309" cy="278851"/>
            </a:xfrm>
          </p:grpSpPr>
          <p:sp>
            <p:nvSpPr>
              <p:cNvPr id="63" name="矩形 62" descr="美元">
                <a:extLst>
                  <a:ext uri="{FF2B5EF4-FFF2-40B4-BE49-F238E27FC236}">
                    <a16:creationId xmlns:a16="http://schemas.microsoft.com/office/drawing/2014/main" id="{72441B7F-2855-BA48-97D7-5A040E1C2CB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9420" y="1492354"/>
                <a:ext cx="324000" cy="278851"/>
              </a:xfrm>
              <a:prstGeom prst="rect">
                <a:avLst/>
              </a:prstGeom>
              <a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3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64" name="文字方塊 63">
                <a:extLst>
                  <a:ext uri="{FF2B5EF4-FFF2-40B4-BE49-F238E27FC236}">
                    <a16:creationId xmlns:a16="http://schemas.microsoft.com/office/drawing/2014/main" id="{7CB0504F-1C79-9348-804D-9C970840222D}"/>
                  </a:ext>
                </a:extLst>
              </p:cNvPr>
              <p:cNvSpPr txBox="1"/>
              <p:nvPr/>
            </p:nvSpPr>
            <p:spPr>
              <a:xfrm>
                <a:off x="691217" y="1497774"/>
                <a:ext cx="1178512" cy="268011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defTabSz="844550">
                  <a:lnSpc>
                    <a:spcPct val="10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Business</a:t>
                </a:r>
                <a:r>
                  <a:rPr lang="zh-HK" altLang="en-US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 </a:t>
                </a:r>
                <a:r>
                  <a:rPr lang="en-US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value</a:t>
                </a:r>
                <a:r>
                  <a:rPr lang="en-US" altLang="zh-HK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s</a:t>
                </a:r>
                <a:endParaRPr lang="en-US" sz="1000" kern="1200" dirty="0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48" name="群組 47">
              <a:extLst>
                <a:ext uri="{FF2B5EF4-FFF2-40B4-BE49-F238E27FC236}">
                  <a16:creationId xmlns:a16="http://schemas.microsoft.com/office/drawing/2014/main" id="{2E2833FC-6996-9E4C-9953-6A174926C38D}"/>
                </a:ext>
              </a:extLst>
            </p:cNvPr>
            <p:cNvGrpSpPr/>
            <p:nvPr/>
          </p:nvGrpSpPr>
          <p:grpSpPr>
            <a:xfrm>
              <a:off x="270446" y="1978485"/>
              <a:ext cx="1685676" cy="280800"/>
              <a:chOff x="189420" y="2001635"/>
              <a:chExt cx="1680309" cy="278851"/>
            </a:xfrm>
          </p:grpSpPr>
          <p:sp>
            <p:nvSpPr>
              <p:cNvPr id="61" name="矩形 60" descr="彩虹">
                <a:extLst>
                  <a:ext uri="{FF2B5EF4-FFF2-40B4-BE49-F238E27FC236}">
                    <a16:creationId xmlns:a16="http://schemas.microsoft.com/office/drawing/2014/main" id="{EEDC70D8-E9BA-6D47-A024-48C516220AB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9420" y="2001635"/>
                <a:ext cx="324000" cy="278851"/>
              </a:xfrm>
              <a:prstGeom prst="rect">
                <a:avLst/>
              </a:prstGeom>
              <a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4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62" name="文字方塊 61">
                <a:extLst>
                  <a:ext uri="{FF2B5EF4-FFF2-40B4-BE49-F238E27FC236}">
                    <a16:creationId xmlns:a16="http://schemas.microsoft.com/office/drawing/2014/main" id="{37BA9DBF-EEB7-1C44-B881-EC878DC74D11}"/>
                  </a:ext>
                </a:extLst>
              </p:cNvPr>
              <p:cNvSpPr txBox="1"/>
              <p:nvPr/>
            </p:nvSpPr>
            <p:spPr>
              <a:xfrm>
                <a:off x="691217" y="2007055"/>
                <a:ext cx="1178512" cy="268011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defTabSz="844550">
                  <a:lnSpc>
                    <a:spcPct val="10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altLang="zh-HK" sz="1000" kern="1200" dirty="0">
                    <a:solidFill>
                      <a:schemeClr val="tx1"/>
                    </a:solidFill>
                  </a:rPr>
                  <a:t>Data</a:t>
                </a:r>
                <a:r>
                  <a:rPr lang="zh-HK" altLang="en-US" sz="1000" kern="12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HK" sz="1000" kern="1200" dirty="0">
                    <a:solidFill>
                      <a:schemeClr val="tx1"/>
                    </a:solidFill>
                  </a:rPr>
                  <a:t>collection</a:t>
                </a:r>
                <a:endParaRPr lang="en-US" sz="1000" kern="12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9" name="群組 48">
              <a:extLst>
                <a:ext uri="{FF2B5EF4-FFF2-40B4-BE49-F238E27FC236}">
                  <a16:creationId xmlns:a16="http://schemas.microsoft.com/office/drawing/2014/main" id="{D34BAC9A-94F2-BC41-9ED1-92CF17A7839D}"/>
                </a:ext>
              </a:extLst>
            </p:cNvPr>
            <p:cNvGrpSpPr/>
            <p:nvPr/>
          </p:nvGrpSpPr>
          <p:grpSpPr>
            <a:xfrm>
              <a:off x="292378" y="2487766"/>
              <a:ext cx="1641669" cy="280800"/>
              <a:chOff x="219872" y="2510916"/>
              <a:chExt cx="1636442" cy="278851"/>
            </a:xfrm>
          </p:grpSpPr>
          <p:sp>
            <p:nvSpPr>
              <p:cNvPr id="59" name="矩形 58" descr="Mop and bucket">
                <a:extLst>
                  <a:ext uri="{FF2B5EF4-FFF2-40B4-BE49-F238E27FC236}">
                    <a16:creationId xmlns:a16="http://schemas.microsoft.com/office/drawing/2014/main" id="{D196BB3A-ECD4-074D-A45A-AFD24A80E8D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19872" y="2510916"/>
                <a:ext cx="324000" cy="278851"/>
              </a:xfrm>
              <a:prstGeom prst="rect">
                <a:avLst/>
              </a:prstGeom>
              <a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4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5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60" name="文字方塊 59">
                <a:extLst>
                  <a:ext uri="{FF2B5EF4-FFF2-40B4-BE49-F238E27FC236}">
                    <a16:creationId xmlns:a16="http://schemas.microsoft.com/office/drawing/2014/main" id="{090878D5-BE43-9C4D-A1A0-8CE1ED47AD0B}"/>
                  </a:ext>
                </a:extLst>
              </p:cNvPr>
              <p:cNvSpPr txBox="1"/>
              <p:nvPr/>
            </p:nvSpPr>
            <p:spPr>
              <a:xfrm>
                <a:off x="677802" y="2516336"/>
                <a:ext cx="1178512" cy="268011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defTabSz="844550">
                  <a:lnSpc>
                    <a:spcPct val="10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altLang="zh-HK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Data</a:t>
                </a:r>
                <a:r>
                  <a:rPr lang="zh-HK" altLang="en-US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 </a:t>
                </a:r>
                <a:r>
                  <a:rPr lang="en-US" altLang="zh-HK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processing</a:t>
                </a:r>
                <a:endParaRPr lang="en-US" sz="1000" kern="1200" dirty="0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50" name="群組 49">
              <a:extLst>
                <a:ext uri="{FF2B5EF4-FFF2-40B4-BE49-F238E27FC236}">
                  <a16:creationId xmlns:a16="http://schemas.microsoft.com/office/drawing/2014/main" id="{7EAD5357-56DF-0746-9465-9ACF67E50641}"/>
                </a:ext>
              </a:extLst>
            </p:cNvPr>
            <p:cNvGrpSpPr/>
            <p:nvPr/>
          </p:nvGrpSpPr>
          <p:grpSpPr>
            <a:xfrm>
              <a:off x="285672" y="2997047"/>
              <a:ext cx="1655126" cy="280800"/>
              <a:chOff x="219872" y="3020197"/>
              <a:chExt cx="1649857" cy="278851"/>
            </a:xfrm>
          </p:grpSpPr>
          <p:sp>
            <p:nvSpPr>
              <p:cNvPr id="57" name="矩形 56" descr="研究">
                <a:extLst>
                  <a:ext uri="{FF2B5EF4-FFF2-40B4-BE49-F238E27FC236}">
                    <a16:creationId xmlns:a16="http://schemas.microsoft.com/office/drawing/2014/main" id="{FF2FDF69-7B3E-864C-A717-F1BAB4F117E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19872" y="3020197"/>
                <a:ext cx="324000" cy="278851"/>
              </a:xfrm>
              <a:prstGeom prst="rect">
                <a:avLst/>
              </a:prstGeom>
              <a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6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6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58" name="文字方塊 57">
                <a:extLst>
                  <a:ext uri="{FF2B5EF4-FFF2-40B4-BE49-F238E27FC236}">
                    <a16:creationId xmlns:a16="http://schemas.microsoft.com/office/drawing/2014/main" id="{FE934790-9F27-614A-813B-76EFD3DCBBB9}"/>
                  </a:ext>
                </a:extLst>
              </p:cNvPr>
              <p:cNvSpPr txBox="1"/>
              <p:nvPr/>
            </p:nvSpPr>
            <p:spPr>
              <a:xfrm>
                <a:off x="691217" y="3025617"/>
                <a:ext cx="1178512" cy="268011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defTabSz="844550">
                  <a:lnSpc>
                    <a:spcPct val="10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altLang="zh-HK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Findings</a:t>
                </a:r>
                <a:endParaRPr lang="en-US" sz="1000" kern="1200" dirty="0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51" name="群組 50">
              <a:extLst>
                <a:ext uri="{FF2B5EF4-FFF2-40B4-BE49-F238E27FC236}">
                  <a16:creationId xmlns:a16="http://schemas.microsoft.com/office/drawing/2014/main" id="{2B3049A5-88DB-FC47-B42D-75DAF88FA537}"/>
                </a:ext>
              </a:extLst>
            </p:cNvPr>
            <p:cNvGrpSpPr/>
            <p:nvPr/>
          </p:nvGrpSpPr>
          <p:grpSpPr>
            <a:xfrm>
              <a:off x="292378" y="3521033"/>
              <a:ext cx="1641669" cy="280800"/>
              <a:chOff x="219872" y="3544183"/>
              <a:chExt cx="1636442" cy="278851"/>
            </a:xfrm>
          </p:grpSpPr>
          <p:sp>
            <p:nvSpPr>
              <p:cNvPr id="55" name="矩形 54" descr="鞋印">
                <a:extLst>
                  <a:ext uri="{FF2B5EF4-FFF2-40B4-BE49-F238E27FC236}">
                    <a16:creationId xmlns:a16="http://schemas.microsoft.com/office/drawing/2014/main" id="{B1081151-3A9E-6741-9DBF-2771D45CFAE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19872" y="3544183"/>
                <a:ext cx="324000" cy="278851"/>
              </a:xfrm>
              <a:prstGeom prst="rect">
                <a:avLst/>
              </a:prstGeom>
              <a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8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2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56" name="文字方塊 55">
                <a:extLst>
                  <a:ext uri="{FF2B5EF4-FFF2-40B4-BE49-F238E27FC236}">
                    <a16:creationId xmlns:a16="http://schemas.microsoft.com/office/drawing/2014/main" id="{29871274-C5D7-1D4E-827B-B1A514366AC5}"/>
                  </a:ext>
                </a:extLst>
              </p:cNvPr>
              <p:cNvSpPr txBox="1"/>
              <p:nvPr/>
            </p:nvSpPr>
            <p:spPr>
              <a:xfrm>
                <a:off x="677802" y="3549603"/>
                <a:ext cx="1178512" cy="268011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defTabSz="844550">
                  <a:lnSpc>
                    <a:spcPct val="10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altLang="zh-HK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Challenges</a:t>
                </a:r>
                <a:r>
                  <a:rPr lang="zh-HK" altLang="en-US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 </a:t>
                </a:r>
                <a:r>
                  <a:rPr lang="en-US" altLang="zh-HK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and</a:t>
                </a:r>
                <a:r>
                  <a:rPr lang="zh-HK" altLang="en-US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 </a:t>
                </a:r>
                <a:r>
                  <a:rPr lang="en-US" altLang="zh-HK" sz="1000" dirty="0">
                    <a:solidFill>
                      <a:schemeClr val="tx1">
                        <a:lumMod val="50000"/>
                      </a:schemeClr>
                    </a:solidFill>
                  </a:rPr>
                  <a:t>next</a:t>
                </a:r>
                <a:r>
                  <a:rPr lang="zh-HK" altLang="en-US" sz="1000" dirty="0">
                    <a:solidFill>
                      <a:schemeClr val="tx1">
                        <a:lumMod val="50000"/>
                      </a:schemeClr>
                    </a:solidFill>
                  </a:rPr>
                  <a:t> </a:t>
                </a:r>
                <a:r>
                  <a:rPr lang="en-US" altLang="zh-HK" sz="1000" dirty="0">
                    <a:solidFill>
                      <a:schemeClr val="tx1">
                        <a:lumMod val="50000"/>
                      </a:schemeClr>
                    </a:solidFill>
                  </a:rPr>
                  <a:t>steps</a:t>
                </a:r>
                <a:endParaRPr lang="en-US" sz="1000" kern="1200" dirty="0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52" name="群組 51">
              <a:extLst>
                <a:ext uri="{FF2B5EF4-FFF2-40B4-BE49-F238E27FC236}">
                  <a16:creationId xmlns:a16="http://schemas.microsoft.com/office/drawing/2014/main" id="{FCC9864F-59E7-E74D-978A-5ED50356C6C5}"/>
                </a:ext>
              </a:extLst>
            </p:cNvPr>
            <p:cNvGrpSpPr/>
            <p:nvPr/>
          </p:nvGrpSpPr>
          <p:grpSpPr>
            <a:xfrm>
              <a:off x="292378" y="4030315"/>
              <a:ext cx="1641669" cy="280800"/>
              <a:chOff x="219872" y="4053465"/>
              <a:chExt cx="1636442" cy="278851"/>
            </a:xfrm>
          </p:grpSpPr>
          <p:sp>
            <p:nvSpPr>
              <p:cNvPr id="53" name="矩形 52" descr="星星">
                <a:extLst>
                  <a:ext uri="{FF2B5EF4-FFF2-40B4-BE49-F238E27FC236}">
                    <a16:creationId xmlns:a16="http://schemas.microsoft.com/office/drawing/2014/main" id="{2EA683B2-25C7-DF49-8F59-76EA2F53031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19872" y="4053465"/>
                <a:ext cx="324000" cy="278851"/>
              </a:xfrm>
              <a:prstGeom prst="rect">
                <a:avLst/>
              </a:prstGeom>
              <a:blipFill>
                <a:blip r:embed="rId19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20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3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54" name="文字方塊 53">
                <a:extLst>
                  <a:ext uri="{FF2B5EF4-FFF2-40B4-BE49-F238E27FC236}">
                    <a16:creationId xmlns:a16="http://schemas.microsoft.com/office/drawing/2014/main" id="{78A7BC4C-C4DC-524A-948F-98726BED6E80}"/>
                  </a:ext>
                </a:extLst>
              </p:cNvPr>
              <p:cNvSpPr txBox="1"/>
              <p:nvPr/>
            </p:nvSpPr>
            <p:spPr>
              <a:xfrm>
                <a:off x="677802" y="4058885"/>
                <a:ext cx="1178512" cy="268011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defTabSz="844550">
                  <a:lnSpc>
                    <a:spcPct val="10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altLang="zh-HK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Conclusion</a:t>
                </a:r>
                <a:endParaRPr lang="en-US" sz="1000" kern="1200" dirty="0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</p:grpSp>
      </p:grpSp>
      <p:sp>
        <p:nvSpPr>
          <p:cNvPr id="67" name="文字方塊 66">
            <a:extLst>
              <a:ext uri="{FF2B5EF4-FFF2-40B4-BE49-F238E27FC236}">
                <a16:creationId xmlns:a16="http://schemas.microsoft.com/office/drawing/2014/main" id="{E6FC5F5D-F6E5-A741-B768-D1A587398AEE}"/>
              </a:ext>
            </a:extLst>
          </p:cNvPr>
          <p:cNvSpPr txBox="1"/>
          <p:nvPr/>
        </p:nvSpPr>
        <p:spPr>
          <a:xfrm>
            <a:off x="773847" y="6312439"/>
            <a:ext cx="11822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HK" sz="1000" spc="60" dirty="0">
                <a:latin typeface="Arial" panose="020B0604020202020204" pitchFamily="34" charset="0"/>
                <a:cs typeface="Arial" panose="020B0604020202020204" pitchFamily="34" charset="0"/>
              </a:rPr>
              <a:t>Data collection</a:t>
            </a:r>
          </a:p>
          <a:p>
            <a:r>
              <a:rPr kumimoji="1" lang="en-US" altLang="zh-HK" sz="800" spc="60" dirty="0">
                <a:latin typeface="Arial" panose="020B0604020202020204" pitchFamily="34" charset="0"/>
                <a:cs typeface="Arial" panose="020B0604020202020204" pitchFamily="34" charset="0"/>
              </a:rPr>
              <a:t>Leftover</a:t>
            </a:r>
            <a:endParaRPr kumimoji="1" lang="zh-HK" altLang="en-US" sz="800" spc="6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1597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10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1000" fill="hold"/>
                                        <p:tgtEl>
                                          <p:spTgt spid="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1000" fill="hold"/>
                                        <p:tgtEl>
                                          <p:spTgt spid="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4"/>
          <p:cNvSpPr/>
          <p:nvPr/>
        </p:nvSpPr>
        <p:spPr>
          <a:xfrm>
            <a:off x="2062011" y="0"/>
            <a:ext cx="10129989" cy="6096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2" name="Google Shape;262;p4" descr="Slicing and Dicing Music Data for Fun and Profit"/>
          <p:cNvPicPr preferRelativeResize="0"/>
          <p:nvPr/>
        </p:nvPicPr>
        <p:blipFill rotWithShape="1">
          <a:blip r:embed="rId3">
            <a:alphaModFix/>
          </a:blip>
          <a:srcRect l="12500" r="12500"/>
          <a:stretch/>
        </p:blipFill>
        <p:spPr>
          <a:xfrm>
            <a:off x="127992" y="6183096"/>
            <a:ext cx="609941" cy="60994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4" name="Google Shape;264;p4"/>
          <p:cNvGrpSpPr/>
          <p:nvPr/>
        </p:nvGrpSpPr>
        <p:grpSpPr>
          <a:xfrm>
            <a:off x="2311761" y="195253"/>
            <a:ext cx="9696927" cy="515947"/>
            <a:chOff x="2311761" y="195253"/>
            <a:chExt cx="9696927" cy="515947"/>
          </a:xfrm>
        </p:grpSpPr>
        <p:grpSp>
          <p:nvGrpSpPr>
            <p:cNvPr id="265" name="Google Shape;265;p4"/>
            <p:cNvGrpSpPr/>
            <p:nvPr/>
          </p:nvGrpSpPr>
          <p:grpSpPr>
            <a:xfrm>
              <a:off x="10396799" y="195253"/>
              <a:ext cx="1611889" cy="515947"/>
              <a:chOff x="170942" y="-3226962"/>
              <a:chExt cx="9021184" cy="2887579"/>
            </a:xfrm>
          </p:grpSpPr>
          <p:sp>
            <p:nvSpPr>
              <p:cNvPr id="266" name="Google Shape;266;p4"/>
              <p:cNvSpPr/>
              <p:nvPr/>
            </p:nvSpPr>
            <p:spPr>
              <a:xfrm>
                <a:off x="170942" y="-3226962"/>
                <a:ext cx="9021184" cy="2887579"/>
              </a:xfrm>
              <a:prstGeom prst="flowChartTerminator">
                <a:avLst/>
              </a:prstGeom>
              <a:solidFill>
                <a:schemeClr val="dk1">
                  <a:alpha val="74901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66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267" name="Google Shape;267;p4" descr="ViuTV地獄白卡劇】《IT狗》(17) 星期一至五21:30 paypayduck已經成為連登仔嘅起底對象 | LIHKG 討論區"/>
              <p:cNvPicPr preferRelativeResize="0"/>
              <p:nvPr/>
            </p:nvPicPr>
            <p:blipFill rotWithShape="1">
              <a:blip r:embed="rId4">
                <a:alphaModFix/>
              </a:blip>
              <a:srcRect l="25854" t="9905" r="7483" b="40793"/>
              <a:stretch/>
            </p:blipFill>
            <p:spPr>
              <a:xfrm>
                <a:off x="326365" y="-3133173"/>
                <a:ext cx="2700000" cy="2700000"/>
              </a:xfrm>
              <a:prstGeom prst="ellipse">
                <a:avLst/>
              </a:prstGeom>
              <a:noFill/>
              <a:ln>
                <a:noFill/>
              </a:ln>
            </p:spPr>
          </p:pic>
          <p:sp>
            <p:nvSpPr>
              <p:cNvPr id="268" name="Google Shape;268;p4"/>
              <p:cNvSpPr txBox="1"/>
              <p:nvPr/>
            </p:nvSpPr>
            <p:spPr>
              <a:xfrm>
                <a:off x="3269316" y="-2506448"/>
                <a:ext cx="5287864" cy="142108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5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Leftover</a:t>
                </a:r>
                <a:endParaRPr sz="105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9" name="Google Shape;269;p4"/>
              <p:cNvSpPr/>
              <p:nvPr/>
            </p:nvSpPr>
            <p:spPr>
              <a:xfrm rot="10800000">
                <a:off x="7765992" y="-2124201"/>
                <a:ext cx="791185" cy="682056"/>
              </a:xfrm>
              <a:prstGeom prst="triangle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70" name="Google Shape;270;p4"/>
            <p:cNvGrpSpPr/>
            <p:nvPr/>
          </p:nvGrpSpPr>
          <p:grpSpPr>
            <a:xfrm>
              <a:off x="2311761" y="214182"/>
              <a:ext cx="480260" cy="480260"/>
              <a:chOff x="2311761" y="210725"/>
              <a:chExt cx="480260" cy="480260"/>
            </a:xfrm>
          </p:grpSpPr>
          <p:sp>
            <p:nvSpPr>
              <p:cNvPr id="271" name="Google Shape;271;p4"/>
              <p:cNvSpPr/>
              <p:nvPr/>
            </p:nvSpPr>
            <p:spPr>
              <a:xfrm rot="10800000">
                <a:off x="2311761" y="210725"/>
                <a:ext cx="480260" cy="480260"/>
              </a:xfrm>
              <a:prstGeom prst="ellipse">
                <a:avLst/>
              </a:prstGeom>
              <a:solidFill>
                <a:schemeClr val="dk1"/>
              </a:solidFill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272" name="Google Shape;272;p4" descr="向右插入號 以實心填滿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 rot="10800000">
                <a:off x="2311761" y="226215"/>
                <a:ext cx="449280" cy="44927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73" name="Google Shape;273;p4"/>
            <p:cNvGrpSpPr/>
            <p:nvPr/>
          </p:nvGrpSpPr>
          <p:grpSpPr>
            <a:xfrm rot="10800000">
              <a:off x="3058501" y="214182"/>
              <a:ext cx="480260" cy="480260"/>
              <a:chOff x="2311761" y="210725"/>
              <a:chExt cx="480260" cy="480260"/>
            </a:xfrm>
          </p:grpSpPr>
          <p:sp>
            <p:nvSpPr>
              <p:cNvPr id="274" name="Google Shape;274;p4"/>
              <p:cNvSpPr/>
              <p:nvPr/>
            </p:nvSpPr>
            <p:spPr>
              <a:xfrm rot="10800000">
                <a:off x="2311761" y="210725"/>
                <a:ext cx="480260" cy="480260"/>
              </a:xfrm>
              <a:prstGeom prst="ellipse">
                <a:avLst/>
              </a:prstGeom>
              <a:solidFill>
                <a:schemeClr val="dk1"/>
              </a:solidFill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275" name="Google Shape;275;p4" descr="向右插入號 以實心填滿"/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 rot="10800000">
                <a:off x="2311761" y="226215"/>
                <a:ext cx="449280" cy="44927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47" name="Google Shape;218;p3">
            <a:extLst>
              <a:ext uri="{FF2B5EF4-FFF2-40B4-BE49-F238E27FC236}">
                <a16:creationId xmlns:a16="http://schemas.microsoft.com/office/drawing/2014/main" id="{A06EC82F-46C5-4E52-9859-D8C097C9F708}"/>
              </a:ext>
            </a:extLst>
          </p:cNvPr>
          <p:cNvSpPr txBox="1"/>
          <p:nvPr/>
        </p:nvSpPr>
        <p:spPr>
          <a:xfrm>
            <a:off x="2565071" y="775279"/>
            <a:ext cx="9126000" cy="50167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numCol="1" anchor="t" anchorCtr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3200" b="1" dirty="0">
                <a:solidFill>
                  <a:srgbClr val="181818"/>
                </a:solidFill>
              </a:rPr>
              <a:t>Song name</a:t>
            </a:r>
          </a:p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rgbClr val="181818"/>
                </a:solidFill>
              </a:rPr>
              <a:t>Singer</a:t>
            </a:r>
          </a:p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rgbClr val="181818"/>
                </a:solidFill>
              </a:rPr>
              <a:t>Streams </a:t>
            </a:r>
          </a:p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rgbClr val="181818"/>
                </a:solidFill>
              </a:rPr>
              <a:t>Duration</a:t>
            </a:r>
          </a:p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HK" sz="3200" b="1" dirty="0">
                <a:solidFill>
                  <a:srgbClr val="181818"/>
                </a:solidFill>
              </a:rPr>
              <a:t>Music production company</a:t>
            </a:r>
            <a:endParaRPr sz="3200" b="1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8" name="Google Shape;231;p3">
            <a:extLst>
              <a:ext uri="{FF2B5EF4-FFF2-40B4-BE49-F238E27FC236}">
                <a16:creationId xmlns:a16="http://schemas.microsoft.com/office/drawing/2014/main" id="{254288ED-E37E-47C7-8B72-6A1B5CCF6B94}"/>
              </a:ext>
            </a:extLst>
          </p:cNvPr>
          <p:cNvGrpSpPr/>
          <p:nvPr/>
        </p:nvGrpSpPr>
        <p:grpSpPr>
          <a:xfrm>
            <a:off x="3827950" y="210203"/>
            <a:ext cx="480261" cy="480261"/>
            <a:chOff x="5416952" y="2628166"/>
            <a:chExt cx="2453833" cy="2453833"/>
          </a:xfrm>
        </p:grpSpPr>
        <p:sp>
          <p:nvSpPr>
            <p:cNvPr id="49" name="Google Shape;232;p3">
              <a:extLst>
                <a:ext uri="{FF2B5EF4-FFF2-40B4-BE49-F238E27FC236}">
                  <a16:creationId xmlns:a16="http://schemas.microsoft.com/office/drawing/2014/main" id="{3DA13AC6-93E7-4793-92D8-3EDC2EDD5B80}"/>
                </a:ext>
              </a:extLst>
            </p:cNvPr>
            <p:cNvSpPr/>
            <p:nvPr/>
          </p:nvSpPr>
          <p:spPr>
            <a:xfrm>
              <a:off x="5416952" y="2628166"/>
              <a:ext cx="2453833" cy="2453833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233;p3">
              <a:extLst>
                <a:ext uri="{FF2B5EF4-FFF2-40B4-BE49-F238E27FC236}">
                  <a16:creationId xmlns:a16="http://schemas.microsoft.com/office/drawing/2014/main" id="{CE87D17D-D7E4-4492-91E6-6065907A93BD}"/>
                </a:ext>
              </a:extLst>
            </p:cNvPr>
            <p:cNvSpPr/>
            <p:nvPr/>
          </p:nvSpPr>
          <p:spPr>
            <a:xfrm rot="5400000">
              <a:off x="6226436" y="3319872"/>
              <a:ext cx="1241684" cy="1070419"/>
            </a:xfrm>
            <a:prstGeom prst="triangle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1" name="Google Shape;234;p3">
            <a:extLst>
              <a:ext uri="{FF2B5EF4-FFF2-40B4-BE49-F238E27FC236}">
                <a16:creationId xmlns:a16="http://schemas.microsoft.com/office/drawing/2014/main" id="{7DF80C1C-D727-48C7-8FD1-1968FC87B55C}"/>
              </a:ext>
            </a:extLst>
          </p:cNvPr>
          <p:cNvSpPr txBox="1"/>
          <p:nvPr/>
        </p:nvSpPr>
        <p:spPr>
          <a:xfrm>
            <a:off x="4387833" y="265667"/>
            <a:ext cx="568594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</a:rPr>
              <a:t>Data collection</a:t>
            </a:r>
            <a:endParaRPr sz="18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4" name="群組 43">
            <a:extLst>
              <a:ext uri="{FF2B5EF4-FFF2-40B4-BE49-F238E27FC236}">
                <a16:creationId xmlns:a16="http://schemas.microsoft.com/office/drawing/2014/main" id="{F39185F7-F030-C249-B104-7A1E9551F2CD}"/>
              </a:ext>
            </a:extLst>
          </p:cNvPr>
          <p:cNvGrpSpPr/>
          <p:nvPr/>
        </p:nvGrpSpPr>
        <p:grpSpPr>
          <a:xfrm>
            <a:off x="270446" y="959923"/>
            <a:ext cx="1685676" cy="3351192"/>
            <a:chOff x="270446" y="959923"/>
            <a:chExt cx="1685676" cy="3351192"/>
          </a:xfrm>
        </p:grpSpPr>
        <p:grpSp>
          <p:nvGrpSpPr>
            <p:cNvPr id="45" name="群組 44">
              <a:extLst>
                <a:ext uri="{FF2B5EF4-FFF2-40B4-BE49-F238E27FC236}">
                  <a16:creationId xmlns:a16="http://schemas.microsoft.com/office/drawing/2014/main" id="{CC01627E-96E6-C940-BF54-2CF22E5B39FA}"/>
                </a:ext>
              </a:extLst>
            </p:cNvPr>
            <p:cNvGrpSpPr/>
            <p:nvPr/>
          </p:nvGrpSpPr>
          <p:grpSpPr>
            <a:xfrm>
              <a:off x="270446" y="959923"/>
              <a:ext cx="1685676" cy="280800"/>
              <a:chOff x="189420" y="983073"/>
              <a:chExt cx="1680309" cy="278851"/>
            </a:xfrm>
          </p:grpSpPr>
          <p:sp>
            <p:nvSpPr>
              <p:cNvPr id="69" name="矩形 68" descr="Life ring">
                <a:extLst>
                  <a:ext uri="{FF2B5EF4-FFF2-40B4-BE49-F238E27FC236}">
                    <a16:creationId xmlns:a16="http://schemas.microsoft.com/office/drawing/2014/main" id="{0244AF62-ABCE-5F46-8ED6-65BD65E6D54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9420" y="983073"/>
                <a:ext cx="324000" cy="278851"/>
              </a:xfrm>
              <a:prstGeom prst="rect">
                <a:avLst/>
              </a:prstGeom>
              <a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2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70" name="文字方塊 69">
                <a:extLst>
                  <a:ext uri="{FF2B5EF4-FFF2-40B4-BE49-F238E27FC236}">
                    <a16:creationId xmlns:a16="http://schemas.microsoft.com/office/drawing/2014/main" id="{F2F1945B-4B38-8243-9BA6-DC89285C6DF7}"/>
                  </a:ext>
                </a:extLst>
              </p:cNvPr>
              <p:cNvSpPr txBox="1"/>
              <p:nvPr/>
            </p:nvSpPr>
            <p:spPr>
              <a:xfrm>
                <a:off x="691217" y="988493"/>
                <a:ext cx="1178512" cy="268011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lvl="0" defTabSz="844550"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altLang="zh-HK" sz="1000" dirty="0">
                    <a:solidFill>
                      <a:schemeClr val="tx1">
                        <a:lumMod val="50000"/>
                      </a:schemeClr>
                    </a:solidFill>
                  </a:rPr>
                  <a:t>What we do with Spotipy</a:t>
                </a:r>
              </a:p>
            </p:txBody>
          </p:sp>
        </p:grpSp>
        <p:grpSp>
          <p:nvGrpSpPr>
            <p:cNvPr id="46" name="群組 45">
              <a:extLst>
                <a:ext uri="{FF2B5EF4-FFF2-40B4-BE49-F238E27FC236}">
                  <a16:creationId xmlns:a16="http://schemas.microsoft.com/office/drawing/2014/main" id="{3C3F9056-65D2-314C-B703-F7047BD6884A}"/>
                </a:ext>
              </a:extLst>
            </p:cNvPr>
            <p:cNvGrpSpPr/>
            <p:nvPr/>
          </p:nvGrpSpPr>
          <p:grpSpPr>
            <a:xfrm>
              <a:off x="270446" y="1469204"/>
              <a:ext cx="1685676" cy="280800"/>
              <a:chOff x="189420" y="1492354"/>
              <a:chExt cx="1680309" cy="278851"/>
            </a:xfrm>
          </p:grpSpPr>
          <p:sp>
            <p:nvSpPr>
              <p:cNvPr id="67" name="矩形 66" descr="美元">
                <a:extLst>
                  <a:ext uri="{FF2B5EF4-FFF2-40B4-BE49-F238E27FC236}">
                    <a16:creationId xmlns:a16="http://schemas.microsoft.com/office/drawing/2014/main" id="{9E193241-C5BF-444E-8B1E-27E63FFD368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9420" y="1492354"/>
                <a:ext cx="324000" cy="278851"/>
              </a:xfrm>
              <a:prstGeom prst="rect">
                <a:avLst/>
              </a:prstGeom>
              <a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3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68" name="文字方塊 67">
                <a:extLst>
                  <a:ext uri="{FF2B5EF4-FFF2-40B4-BE49-F238E27FC236}">
                    <a16:creationId xmlns:a16="http://schemas.microsoft.com/office/drawing/2014/main" id="{35FED329-6C29-8E4C-8181-C47110B9E4B4}"/>
                  </a:ext>
                </a:extLst>
              </p:cNvPr>
              <p:cNvSpPr txBox="1"/>
              <p:nvPr/>
            </p:nvSpPr>
            <p:spPr>
              <a:xfrm>
                <a:off x="691217" y="1497774"/>
                <a:ext cx="1178512" cy="268011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defTabSz="844550">
                  <a:lnSpc>
                    <a:spcPct val="10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Business</a:t>
                </a:r>
                <a:r>
                  <a:rPr lang="zh-HK" altLang="en-US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 </a:t>
                </a:r>
                <a:r>
                  <a:rPr lang="en-US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value</a:t>
                </a:r>
                <a:r>
                  <a:rPr lang="en-US" altLang="zh-HK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s</a:t>
                </a:r>
                <a:endParaRPr lang="en-US" sz="1000" kern="1200" dirty="0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52" name="群組 51">
              <a:extLst>
                <a:ext uri="{FF2B5EF4-FFF2-40B4-BE49-F238E27FC236}">
                  <a16:creationId xmlns:a16="http://schemas.microsoft.com/office/drawing/2014/main" id="{81456A89-B3D1-1645-8D33-114275FC34A8}"/>
                </a:ext>
              </a:extLst>
            </p:cNvPr>
            <p:cNvGrpSpPr/>
            <p:nvPr/>
          </p:nvGrpSpPr>
          <p:grpSpPr>
            <a:xfrm>
              <a:off x="270446" y="1978485"/>
              <a:ext cx="1685676" cy="280800"/>
              <a:chOff x="189420" y="2001635"/>
              <a:chExt cx="1680309" cy="278851"/>
            </a:xfrm>
          </p:grpSpPr>
          <p:sp>
            <p:nvSpPr>
              <p:cNvPr id="65" name="矩形 64" descr="彩虹">
                <a:extLst>
                  <a:ext uri="{FF2B5EF4-FFF2-40B4-BE49-F238E27FC236}">
                    <a16:creationId xmlns:a16="http://schemas.microsoft.com/office/drawing/2014/main" id="{E28E66D0-0542-0642-8F71-D2AD1032395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9420" y="2001635"/>
                <a:ext cx="324000" cy="278851"/>
              </a:xfrm>
              <a:prstGeom prst="rect">
                <a:avLst/>
              </a:prstGeom>
              <a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4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66" name="文字方塊 65">
                <a:extLst>
                  <a:ext uri="{FF2B5EF4-FFF2-40B4-BE49-F238E27FC236}">
                    <a16:creationId xmlns:a16="http://schemas.microsoft.com/office/drawing/2014/main" id="{CC800E19-7619-B243-991B-2A56C753C72C}"/>
                  </a:ext>
                </a:extLst>
              </p:cNvPr>
              <p:cNvSpPr txBox="1"/>
              <p:nvPr/>
            </p:nvSpPr>
            <p:spPr>
              <a:xfrm>
                <a:off x="691217" y="2007055"/>
                <a:ext cx="1178512" cy="268011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defTabSz="844550">
                  <a:lnSpc>
                    <a:spcPct val="10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altLang="zh-HK" sz="1000" kern="1200" dirty="0">
                    <a:solidFill>
                      <a:schemeClr val="tx1"/>
                    </a:solidFill>
                  </a:rPr>
                  <a:t>Data</a:t>
                </a:r>
                <a:r>
                  <a:rPr lang="zh-HK" altLang="en-US" sz="1000" kern="12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HK" sz="1000" kern="1200" dirty="0">
                    <a:solidFill>
                      <a:schemeClr val="tx1"/>
                    </a:solidFill>
                  </a:rPr>
                  <a:t>collection</a:t>
                </a:r>
                <a:endParaRPr lang="en-US" sz="1000" kern="12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53" name="群組 52">
              <a:extLst>
                <a:ext uri="{FF2B5EF4-FFF2-40B4-BE49-F238E27FC236}">
                  <a16:creationId xmlns:a16="http://schemas.microsoft.com/office/drawing/2014/main" id="{5D92E93B-8B3C-C540-BD3E-0B3DD23EEEFC}"/>
                </a:ext>
              </a:extLst>
            </p:cNvPr>
            <p:cNvGrpSpPr/>
            <p:nvPr/>
          </p:nvGrpSpPr>
          <p:grpSpPr>
            <a:xfrm>
              <a:off x="292378" y="2487766"/>
              <a:ext cx="1641669" cy="280800"/>
              <a:chOff x="219872" y="2510916"/>
              <a:chExt cx="1636442" cy="278851"/>
            </a:xfrm>
          </p:grpSpPr>
          <p:sp>
            <p:nvSpPr>
              <p:cNvPr id="63" name="矩形 62" descr="Mop and bucket">
                <a:extLst>
                  <a:ext uri="{FF2B5EF4-FFF2-40B4-BE49-F238E27FC236}">
                    <a16:creationId xmlns:a16="http://schemas.microsoft.com/office/drawing/2014/main" id="{28A30EAB-D3A0-F944-8AF2-55AE2C46551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19872" y="2510916"/>
                <a:ext cx="324000" cy="278851"/>
              </a:xfrm>
              <a:prstGeom prst="rect">
                <a:avLst/>
              </a:prstGeom>
              <a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4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5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64" name="文字方塊 63">
                <a:extLst>
                  <a:ext uri="{FF2B5EF4-FFF2-40B4-BE49-F238E27FC236}">
                    <a16:creationId xmlns:a16="http://schemas.microsoft.com/office/drawing/2014/main" id="{C0C58595-F152-C34D-8AE3-4BEE28DDE237}"/>
                  </a:ext>
                </a:extLst>
              </p:cNvPr>
              <p:cNvSpPr txBox="1"/>
              <p:nvPr/>
            </p:nvSpPr>
            <p:spPr>
              <a:xfrm>
                <a:off x="677802" y="2516336"/>
                <a:ext cx="1178512" cy="268011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defTabSz="844550">
                  <a:lnSpc>
                    <a:spcPct val="10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altLang="zh-HK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Data</a:t>
                </a:r>
                <a:r>
                  <a:rPr lang="zh-HK" altLang="en-US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 </a:t>
                </a:r>
                <a:r>
                  <a:rPr lang="en-US" altLang="zh-HK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processing</a:t>
                </a:r>
                <a:endParaRPr lang="en-US" sz="1000" kern="1200" dirty="0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54" name="群組 53">
              <a:extLst>
                <a:ext uri="{FF2B5EF4-FFF2-40B4-BE49-F238E27FC236}">
                  <a16:creationId xmlns:a16="http://schemas.microsoft.com/office/drawing/2014/main" id="{B17139E1-1B24-AB42-A116-23D10C92EFA2}"/>
                </a:ext>
              </a:extLst>
            </p:cNvPr>
            <p:cNvGrpSpPr/>
            <p:nvPr/>
          </p:nvGrpSpPr>
          <p:grpSpPr>
            <a:xfrm>
              <a:off x="285672" y="2997047"/>
              <a:ext cx="1655126" cy="280800"/>
              <a:chOff x="219872" y="3020197"/>
              <a:chExt cx="1649857" cy="278851"/>
            </a:xfrm>
          </p:grpSpPr>
          <p:sp>
            <p:nvSpPr>
              <p:cNvPr id="61" name="矩形 60" descr="研究">
                <a:extLst>
                  <a:ext uri="{FF2B5EF4-FFF2-40B4-BE49-F238E27FC236}">
                    <a16:creationId xmlns:a16="http://schemas.microsoft.com/office/drawing/2014/main" id="{644DA7A3-593F-8843-9B26-1AAAED0DD5D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19872" y="3020197"/>
                <a:ext cx="324000" cy="278851"/>
              </a:xfrm>
              <a:prstGeom prst="rect">
                <a:avLst/>
              </a:prstGeom>
              <a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6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6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62" name="文字方塊 61">
                <a:extLst>
                  <a:ext uri="{FF2B5EF4-FFF2-40B4-BE49-F238E27FC236}">
                    <a16:creationId xmlns:a16="http://schemas.microsoft.com/office/drawing/2014/main" id="{5E0864D5-23C6-8C4E-84C5-521F7836B7AE}"/>
                  </a:ext>
                </a:extLst>
              </p:cNvPr>
              <p:cNvSpPr txBox="1"/>
              <p:nvPr/>
            </p:nvSpPr>
            <p:spPr>
              <a:xfrm>
                <a:off x="691217" y="3025617"/>
                <a:ext cx="1178512" cy="268011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defTabSz="844550">
                  <a:lnSpc>
                    <a:spcPct val="10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altLang="zh-HK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Findings</a:t>
                </a:r>
                <a:endParaRPr lang="en-US" sz="1000" kern="1200" dirty="0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55" name="群組 54">
              <a:extLst>
                <a:ext uri="{FF2B5EF4-FFF2-40B4-BE49-F238E27FC236}">
                  <a16:creationId xmlns:a16="http://schemas.microsoft.com/office/drawing/2014/main" id="{438C704E-CCB5-004A-8449-5F439611C7AC}"/>
                </a:ext>
              </a:extLst>
            </p:cNvPr>
            <p:cNvGrpSpPr/>
            <p:nvPr/>
          </p:nvGrpSpPr>
          <p:grpSpPr>
            <a:xfrm>
              <a:off x="292378" y="3521033"/>
              <a:ext cx="1641669" cy="280800"/>
              <a:chOff x="219872" y="3544183"/>
              <a:chExt cx="1636442" cy="278851"/>
            </a:xfrm>
          </p:grpSpPr>
          <p:sp>
            <p:nvSpPr>
              <p:cNvPr id="59" name="矩形 58" descr="鞋印">
                <a:extLst>
                  <a:ext uri="{FF2B5EF4-FFF2-40B4-BE49-F238E27FC236}">
                    <a16:creationId xmlns:a16="http://schemas.microsoft.com/office/drawing/2014/main" id="{6E76F1F1-59AE-0D4E-ADDC-1A1406CABCF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19872" y="3544183"/>
                <a:ext cx="324000" cy="278851"/>
              </a:xfrm>
              <a:prstGeom prst="rect">
                <a:avLst/>
              </a:prstGeom>
              <a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8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2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60" name="文字方塊 59">
                <a:extLst>
                  <a:ext uri="{FF2B5EF4-FFF2-40B4-BE49-F238E27FC236}">
                    <a16:creationId xmlns:a16="http://schemas.microsoft.com/office/drawing/2014/main" id="{13CFC46E-DE3A-4040-B0EA-E9F860EC14E0}"/>
                  </a:ext>
                </a:extLst>
              </p:cNvPr>
              <p:cNvSpPr txBox="1"/>
              <p:nvPr/>
            </p:nvSpPr>
            <p:spPr>
              <a:xfrm>
                <a:off x="677802" y="3549603"/>
                <a:ext cx="1178512" cy="268011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defTabSz="844550">
                  <a:lnSpc>
                    <a:spcPct val="10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altLang="zh-HK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Challenges</a:t>
                </a:r>
                <a:r>
                  <a:rPr lang="zh-HK" altLang="en-US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 </a:t>
                </a:r>
                <a:r>
                  <a:rPr lang="en-US" altLang="zh-HK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and</a:t>
                </a:r>
                <a:r>
                  <a:rPr lang="zh-HK" altLang="en-US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 </a:t>
                </a:r>
                <a:r>
                  <a:rPr lang="en-US" altLang="zh-HK" sz="1000" dirty="0">
                    <a:solidFill>
                      <a:schemeClr val="tx1">
                        <a:lumMod val="50000"/>
                      </a:schemeClr>
                    </a:solidFill>
                  </a:rPr>
                  <a:t>next</a:t>
                </a:r>
                <a:r>
                  <a:rPr lang="zh-HK" altLang="en-US" sz="1000" dirty="0">
                    <a:solidFill>
                      <a:schemeClr val="tx1">
                        <a:lumMod val="50000"/>
                      </a:schemeClr>
                    </a:solidFill>
                  </a:rPr>
                  <a:t> </a:t>
                </a:r>
                <a:r>
                  <a:rPr lang="en-US" altLang="zh-HK" sz="1000" dirty="0">
                    <a:solidFill>
                      <a:schemeClr val="tx1">
                        <a:lumMod val="50000"/>
                      </a:schemeClr>
                    </a:solidFill>
                  </a:rPr>
                  <a:t>steps</a:t>
                </a:r>
                <a:endParaRPr lang="en-US" sz="1000" kern="1200" dirty="0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56" name="群組 55">
              <a:extLst>
                <a:ext uri="{FF2B5EF4-FFF2-40B4-BE49-F238E27FC236}">
                  <a16:creationId xmlns:a16="http://schemas.microsoft.com/office/drawing/2014/main" id="{94CA1E73-81C0-994E-966B-7CE4534E74A7}"/>
                </a:ext>
              </a:extLst>
            </p:cNvPr>
            <p:cNvGrpSpPr/>
            <p:nvPr/>
          </p:nvGrpSpPr>
          <p:grpSpPr>
            <a:xfrm>
              <a:off x="292378" y="4030315"/>
              <a:ext cx="1641669" cy="280800"/>
              <a:chOff x="219872" y="4053465"/>
              <a:chExt cx="1636442" cy="278851"/>
            </a:xfrm>
          </p:grpSpPr>
          <p:sp>
            <p:nvSpPr>
              <p:cNvPr id="57" name="矩形 56" descr="星星">
                <a:extLst>
                  <a:ext uri="{FF2B5EF4-FFF2-40B4-BE49-F238E27FC236}">
                    <a16:creationId xmlns:a16="http://schemas.microsoft.com/office/drawing/2014/main" id="{EF4F6E87-2CE3-844E-B73C-2D946C52A54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19872" y="4053465"/>
                <a:ext cx="324000" cy="278851"/>
              </a:xfrm>
              <a:prstGeom prst="rect">
                <a:avLst/>
              </a:prstGeom>
              <a:blipFill>
                <a:blip r:embed="rId19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20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3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58" name="文字方塊 57">
                <a:extLst>
                  <a:ext uri="{FF2B5EF4-FFF2-40B4-BE49-F238E27FC236}">
                    <a16:creationId xmlns:a16="http://schemas.microsoft.com/office/drawing/2014/main" id="{B63C7F06-3875-9342-806D-1743E91C7996}"/>
                  </a:ext>
                </a:extLst>
              </p:cNvPr>
              <p:cNvSpPr txBox="1"/>
              <p:nvPr/>
            </p:nvSpPr>
            <p:spPr>
              <a:xfrm>
                <a:off x="677802" y="4058885"/>
                <a:ext cx="1178512" cy="268011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defTabSz="844550">
                  <a:lnSpc>
                    <a:spcPct val="10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altLang="zh-HK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Conclusion</a:t>
                </a:r>
                <a:endParaRPr lang="en-US" sz="1000" kern="1200" dirty="0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</p:grpSp>
      </p:grpSp>
      <p:sp>
        <p:nvSpPr>
          <p:cNvPr id="71" name="文字方塊 70">
            <a:extLst>
              <a:ext uri="{FF2B5EF4-FFF2-40B4-BE49-F238E27FC236}">
                <a16:creationId xmlns:a16="http://schemas.microsoft.com/office/drawing/2014/main" id="{D911CB03-83F1-E747-8FDB-B1E30BC767DB}"/>
              </a:ext>
            </a:extLst>
          </p:cNvPr>
          <p:cNvSpPr txBox="1"/>
          <p:nvPr/>
        </p:nvSpPr>
        <p:spPr>
          <a:xfrm>
            <a:off x="773847" y="6312439"/>
            <a:ext cx="11822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HK" sz="1000" spc="60" dirty="0">
                <a:latin typeface="Arial" panose="020B0604020202020204" pitchFamily="34" charset="0"/>
                <a:cs typeface="Arial" panose="020B0604020202020204" pitchFamily="34" charset="0"/>
              </a:rPr>
              <a:t>Data collection</a:t>
            </a:r>
          </a:p>
          <a:p>
            <a:r>
              <a:rPr kumimoji="1" lang="en-US" altLang="zh-HK" sz="800" spc="60" dirty="0">
                <a:latin typeface="Arial" panose="020B0604020202020204" pitchFamily="34" charset="0"/>
                <a:cs typeface="Arial" panose="020B0604020202020204" pitchFamily="34" charset="0"/>
              </a:rPr>
              <a:t>Leftover</a:t>
            </a:r>
            <a:endParaRPr kumimoji="1" lang="zh-HK" altLang="en-US" sz="800" spc="6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6803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10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1000" fill="hold"/>
                                        <p:tgtEl>
                                          <p:spTgt spid="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1000" fill="hold"/>
                                        <p:tgtEl>
                                          <p:spTgt spid="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1000" fill="hold"/>
                                        <p:tgtEl>
                                          <p:spTgt spid="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1000" fill="hold"/>
                                        <p:tgtEl>
                                          <p:spTgt spid="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5"/>
          <p:cNvSpPr/>
          <p:nvPr/>
        </p:nvSpPr>
        <p:spPr>
          <a:xfrm>
            <a:off x="2062011" y="0"/>
            <a:ext cx="10129989" cy="6096000"/>
          </a:xfrm>
          <a:prstGeom prst="rect">
            <a:avLst/>
          </a:prstGeom>
          <a:solidFill>
            <a:srgbClr val="FF2F9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2" name="Google Shape;282;p5"/>
          <p:cNvGrpSpPr/>
          <p:nvPr/>
        </p:nvGrpSpPr>
        <p:grpSpPr>
          <a:xfrm>
            <a:off x="270446" y="959923"/>
            <a:ext cx="1685676" cy="3351192"/>
            <a:chOff x="270446" y="959923"/>
            <a:chExt cx="1685676" cy="3351192"/>
          </a:xfrm>
        </p:grpSpPr>
        <p:grpSp>
          <p:nvGrpSpPr>
            <p:cNvPr id="283" name="Google Shape;283;p5"/>
            <p:cNvGrpSpPr/>
            <p:nvPr/>
          </p:nvGrpSpPr>
          <p:grpSpPr>
            <a:xfrm>
              <a:off x="270446" y="959923"/>
              <a:ext cx="1685676" cy="280800"/>
              <a:chOff x="189420" y="983073"/>
              <a:chExt cx="1680308" cy="278851"/>
            </a:xfrm>
          </p:grpSpPr>
          <p:sp>
            <p:nvSpPr>
              <p:cNvPr id="284" name="Google Shape;284;p5" descr="Life ring"/>
              <p:cNvSpPr/>
              <p:nvPr/>
            </p:nvSpPr>
            <p:spPr>
              <a:xfrm>
                <a:off x="189420" y="983073"/>
                <a:ext cx="324000" cy="278851"/>
              </a:xfrm>
              <a:prstGeom prst="rect">
                <a:avLst/>
              </a:prstGeom>
              <a:blipFill rotWithShape="1">
                <a:blip r:embed="rId3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" name="Google Shape;285;p5"/>
              <p:cNvSpPr txBox="1"/>
              <p:nvPr/>
            </p:nvSpPr>
            <p:spPr>
              <a:xfrm>
                <a:off x="691217" y="988493"/>
                <a:ext cx="1178512" cy="2680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lvl="0" defTabSz="844550"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altLang="zh-HK" sz="1000" dirty="0">
                    <a:solidFill>
                      <a:schemeClr val="tx1">
                        <a:lumMod val="50000"/>
                      </a:schemeClr>
                    </a:solidFill>
                  </a:rPr>
                  <a:t>What we do with Spotipy</a:t>
                </a:r>
              </a:p>
            </p:txBody>
          </p:sp>
        </p:grpSp>
        <p:grpSp>
          <p:nvGrpSpPr>
            <p:cNvPr id="286" name="Google Shape;286;p5"/>
            <p:cNvGrpSpPr/>
            <p:nvPr/>
          </p:nvGrpSpPr>
          <p:grpSpPr>
            <a:xfrm>
              <a:off x="270446" y="1469204"/>
              <a:ext cx="1685676" cy="280800"/>
              <a:chOff x="189420" y="1492354"/>
              <a:chExt cx="1680309" cy="278851"/>
            </a:xfrm>
          </p:grpSpPr>
          <p:sp>
            <p:nvSpPr>
              <p:cNvPr id="287" name="Google Shape;287;p5" descr="美元"/>
              <p:cNvSpPr/>
              <p:nvPr/>
            </p:nvSpPr>
            <p:spPr>
              <a:xfrm>
                <a:off x="189420" y="1492354"/>
                <a:ext cx="324000" cy="278851"/>
              </a:xfrm>
              <a:prstGeom prst="rect">
                <a:avLst/>
              </a:prstGeom>
              <a:blipFill rotWithShape="1">
                <a:blip r:embed="rId4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288;p5"/>
              <p:cNvSpPr txBox="1"/>
              <p:nvPr/>
            </p:nvSpPr>
            <p:spPr>
              <a:xfrm>
                <a:off x="691217" y="1497774"/>
                <a:ext cx="1178512" cy="2680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7F7F7F"/>
                  </a:buClr>
                  <a:buSzPts val="1000"/>
                  <a:buFont typeface="Arial"/>
                  <a:buNone/>
                </a:pPr>
                <a:r>
                  <a:rPr lang="en-US" sz="1000">
                    <a:solidFill>
                      <a:srgbClr val="7F7F7F"/>
                    </a:solidFill>
                    <a:latin typeface="Arial"/>
                    <a:ea typeface="Arial"/>
                    <a:cs typeface="Arial"/>
                    <a:sym typeface="Arial"/>
                  </a:rPr>
                  <a:t>Business values</a:t>
                </a:r>
                <a:endParaRPr sz="1000">
                  <a:solidFill>
                    <a:srgbClr val="7F7F7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89" name="Google Shape;289;p5"/>
            <p:cNvGrpSpPr/>
            <p:nvPr/>
          </p:nvGrpSpPr>
          <p:grpSpPr>
            <a:xfrm>
              <a:off x="270446" y="1978485"/>
              <a:ext cx="1685676" cy="280800"/>
              <a:chOff x="189420" y="2001635"/>
              <a:chExt cx="1680309" cy="278851"/>
            </a:xfrm>
          </p:grpSpPr>
          <p:sp>
            <p:nvSpPr>
              <p:cNvPr id="290" name="Google Shape;290;p5" descr="彩虹"/>
              <p:cNvSpPr/>
              <p:nvPr/>
            </p:nvSpPr>
            <p:spPr>
              <a:xfrm>
                <a:off x="189420" y="2001635"/>
                <a:ext cx="324000" cy="278851"/>
              </a:xfrm>
              <a:prstGeom prst="rect">
                <a:avLst/>
              </a:prstGeom>
              <a:blipFill rotWithShape="1">
                <a:blip r:embed="rId5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" name="Google Shape;291;p5"/>
              <p:cNvSpPr txBox="1"/>
              <p:nvPr/>
            </p:nvSpPr>
            <p:spPr>
              <a:xfrm>
                <a:off x="691217" y="2007055"/>
                <a:ext cx="1178512" cy="2680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7F7F7F"/>
                  </a:buClr>
                  <a:buSzPts val="1000"/>
                  <a:buFont typeface="Arial"/>
                  <a:buNone/>
                </a:pPr>
                <a:r>
                  <a:rPr lang="en-US" sz="1000" dirty="0">
                    <a:solidFill>
                      <a:srgbClr val="7F7F7F"/>
                    </a:solidFill>
                    <a:latin typeface="Arial"/>
                    <a:ea typeface="Arial"/>
                    <a:cs typeface="Arial"/>
                    <a:sym typeface="Arial"/>
                  </a:rPr>
                  <a:t>Data collection</a:t>
                </a:r>
                <a:endParaRPr sz="1000" dirty="0">
                  <a:solidFill>
                    <a:srgbClr val="7F7F7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92" name="Google Shape;292;p5"/>
            <p:cNvGrpSpPr/>
            <p:nvPr/>
          </p:nvGrpSpPr>
          <p:grpSpPr>
            <a:xfrm>
              <a:off x="292378" y="2487766"/>
              <a:ext cx="1641669" cy="280800"/>
              <a:chOff x="219872" y="2510916"/>
              <a:chExt cx="1636442" cy="278851"/>
            </a:xfrm>
          </p:grpSpPr>
          <p:sp>
            <p:nvSpPr>
              <p:cNvPr id="293" name="Google Shape;293;p5" descr="Mop and bucket"/>
              <p:cNvSpPr/>
              <p:nvPr/>
            </p:nvSpPr>
            <p:spPr>
              <a:xfrm>
                <a:off x="219872" y="2510916"/>
                <a:ext cx="324000" cy="278851"/>
              </a:xfrm>
              <a:prstGeom prst="rect">
                <a:avLst/>
              </a:prstGeom>
              <a:blipFill rotWithShape="1">
                <a:blip r:embed="rId6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" name="Google Shape;294;p5"/>
              <p:cNvSpPr txBox="1"/>
              <p:nvPr/>
            </p:nvSpPr>
            <p:spPr>
              <a:xfrm>
                <a:off x="677802" y="2516336"/>
                <a:ext cx="1178512" cy="2680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000"/>
                  <a:buFont typeface="Arial"/>
                  <a:buNone/>
                </a:pPr>
                <a:r>
                  <a:rPr lang="en-US" sz="10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Data processing</a:t>
                </a:r>
                <a:endParaRPr sz="1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95" name="Google Shape;295;p5"/>
            <p:cNvGrpSpPr/>
            <p:nvPr/>
          </p:nvGrpSpPr>
          <p:grpSpPr>
            <a:xfrm>
              <a:off x="285672" y="2997047"/>
              <a:ext cx="1655126" cy="280800"/>
              <a:chOff x="219872" y="3020197"/>
              <a:chExt cx="1649857" cy="278851"/>
            </a:xfrm>
          </p:grpSpPr>
          <p:sp>
            <p:nvSpPr>
              <p:cNvPr id="296" name="Google Shape;296;p5" descr="研究"/>
              <p:cNvSpPr/>
              <p:nvPr/>
            </p:nvSpPr>
            <p:spPr>
              <a:xfrm>
                <a:off x="219872" y="3020197"/>
                <a:ext cx="324000" cy="278851"/>
              </a:xfrm>
              <a:prstGeom prst="rect">
                <a:avLst/>
              </a:prstGeom>
              <a:blipFill rotWithShape="1">
                <a:blip r:embed="rId7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" name="Google Shape;297;p5"/>
              <p:cNvSpPr txBox="1"/>
              <p:nvPr/>
            </p:nvSpPr>
            <p:spPr>
              <a:xfrm>
                <a:off x="691217" y="3025617"/>
                <a:ext cx="1178512" cy="2680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7F7F7F"/>
                  </a:buClr>
                  <a:buSzPts val="1000"/>
                  <a:buFont typeface="Arial"/>
                  <a:buNone/>
                </a:pPr>
                <a:r>
                  <a:rPr lang="en-US" sz="1000">
                    <a:solidFill>
                      <a:srgbClr val="7F7F7F"/>
                    </a:solidFill>
                    <a:latin typeface="Arial"/>
                    <a:ea typeface="Arial"/>
                    <a:cs typeface="Arial"/>
                    <a:sym typeface="Arial"/>
                  </a:rPr>
                  <a:t>Findings</a:t>
                </a:r>
                <a:endParaRPr sz="1000">
                  <a:solidFill>
                    <a:srgbClr val="7F7F7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98" name="Google Shape;298;p5"/>
            <p:cNvGrpSpPr/>
            <p:nvPr/>
          </p:nvGrpSpPr>
          <p:grpSpPr>
            <a:xfrm>
              <a:off x="292378" y="3521033"/>
              <a:ext cx="1641669" cy="280800"/>
              <a:chOff x="219872" y="3544183"/>
              <a:chExt cx="1636442" cy="278851"/>
            </a:xfrm>
          </p:grpSpPr>
          <p:sp>
            <p:nvSpPr>
              <p:cNvPr id="299" name="Google Shape;299;p5" descr="鞋印"/>
              <p:cNvSpPr/>
              <p:nvPr/>
            </p:nvSpPr>
            <p:spPr>
              <a:xfrm>
                <a:off x="219872" y="3544183"/>
                <a:ext cx="324000" cy="278851"/>
              </a:xfrm>
              <a:prstGeom prst="rect">
                <a:avLst/>
              </a:prstGeom>
              <a:blipFill rotWithShape="1">
                <a:blip r:embed="rId8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" name="Google Shape;300;p5"/>
              <p:cNvSpPr txBox="1"/>
              <p:nvPr/>
            </p:nvSpPr>
            <p:spPr>
              <a:xfrm>
                <a:off x="677802" y="3549603"/>
                <a:ext cx="1178512" cy="2680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7F7F7F"/>
                  </a:buClr>
                  <a:buSzPts val="1000"/>
                  <a:buFont typeface="Arial"/>
                  <a:buNone/>
                </a:pPr>
                <a:r>
                  <a:rPr lang="en-US" sz="1000">
                    <a:solidFill>
                      <a:srgbClr val="7F7F7F"/>
                    </a:solidFill>
                    <a:latin typeface="Arial"/>
                    <a:ea typeface="Arial"/>
                    <a:cs typeface="Arial"/>
                    <a:sym typeface="Arial"/>
                  </a:rPr>
                  <a:t>Challenges and next steps</a:t>
                </a:r>
                <a:endParaRPr sz="1000">
                  <a:solidFill>
                    <a:srgbClr val="7F7F7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01" name="Google Shape;301;p5"/>
            <p:cNvGrpSpPr/>
            <p:nvPr/>
          </p:nvGrpSpPr>
          <p:grpSpPr>
            <a:xfrm>
              <a:off x="292378" y="4030315"/>
              <a:ext cx="1641669" cy="280800"/>
              <a:chOff x="219872" y="4053465"/>
              <a:chExt cx="1636442" cy="278851"/>
            </a:xfrm>
          </p:grpSpPr>
          <p:sp>
            <p:nvSpPr>
              <p:cNvPr id="302" name="Google Shape;302;p5" descr="星星"/>
              <p:cNvSpPr/>
              <p:nvPr/>
            </p:nvSpPr>
            <p:spPr>
              <a:xfrm>
                <a:off x="219872" y="4053465"/>
                <a:ext cx="324000" cy="278851"/>
              </a:xfrm>
              <a:prstGeom prst="rect">
                <a:avLst/>
              </a:prstGeom>
              <a:blipFill rotWithShape="1">
                <a:blip r:embed="rId9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" name="Google Shape;303;p5"/>
              <p:cNvSpPr txBox="1"/>
              <p:nvPr/>
            </p:nvSpPr>
            <p:spPr>
              <a:xfrm>
                <a:off x="677802" y="4058885"/>
                <a:ext cx="1178512" cy="2680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7F7F7F"/>
                  </a:buClr>
                  <a:buSzPts val="1000"/>
                  <a:buFont typeface="Arial"/>
                  <a:buNone/>
                </a:pPr>
                <a:r>
                  <a:rPr lang="en-US" sz="1000">
                    <a:solidFill>
                      <a:srgbClr val="7F7F7F"/>
                    </a:solidFill>
                    <a:latin typeface="Arial"/>
                    <a:ea typeface="Arial"/>
                    <a:cs typeface="Arial"/>
                    <a:sym typeface="Arial"/>
                  </a:rPr>
                  <a:t>Conclusion</a:t>
                </a:r>
                <a:endParaRPr sz="1000">
                  <a:solidFill>
                    <a:srgbClr val="7F7F7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304" name="Google Shape;304;p5" descr="Slicing and Dicing Music Data for Fun and Profit"/>
          <p:cNvPicPr preferRelativeResize="0"/>
          <p:nvPr/>
        </p:nvPicPr>
        <p:blipFill rotWithShape="1">
          <a:blip r:embed="rId10">
            <a:alphaModFix/>
          </a:blip>
          <a:srcRect l="12500" r="12500"/>
          <a:stretch/>
        </p:blipFill>
        <p:spPr>
          <a:xfrm>
            <a:off x="127992" y="6183096"/>
            <a:ext cx="609941" cy="609941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5"/>
          <p:cNvSpPr txBox="1"/>
          <p:nvPr/>
        </p:nvSpPr>
        <p:spPr>
          <a:xfrm>
            <a:off x="773846" y="6312439"/>
            <a:ext cx="128355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Data processing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Leftover</a:t>
            </a:r>
            <a:endParaRPr sz="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06" name="Google Shape;306;p5"/>
          <p:cNvGrpSpPr/>
          <p:nvPr/>
        </p:nvGrpSpPr>
        <p:grpSpPr>
          <a:xfrm>
            <a:off x="2311761" y="195253"/>
            <a:ext cx="9696927" cy="515947"/>
            <a:chOff x="2311761" y="195253"/>
            <a:chExt cx="9696927" cy="515947"/>
          </a:xfrm>
        </p:grpSpPr>
        <p:grpSp>
          <p:nvGrpSpPr>
            <p:cNvPr id="307" name="Google Shape;307;p5"/>
            <p:cNvGrpSpPr/>
            <p:nvPr/>
          </p:nvGrpSpPr>
          <p:grpSpPr>
            <a:xfrm>
              <a:off x="10396799" y="195253"/>
              <a:ext cx="1611889" cy="515947"/>
              <a:chOff x="170942" y="-3226962"/>
              <a:chExt cx="9021184" cy="2887579"/>
            </a:xfrm>
          </p:grpSpPr>
          <p:sp>
            <p:nvSpPr>
              <p:cNvPr id="308" name="Google Shape;308;p5"/>
              <p:cNvSpPr/>
              <p:nvPr/>
            </p:nvSpPr>
            <p:spPr>
              <a:xfrm>
                <a:off x="170942" y="-3226962"/>
                <a:ext cx="9021184" cy="2887579"/>
              </a:xfrm>
              <a:prstGeom prst="flowChartTerminator">
                <a:avLst/>
              </a:prstGeom>
              <a:solidFill>
                <a:schemeClr val="dk1">
                  <a:alpha val="74901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66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309" name="Google Shape;309;p5" descr="ViuTV地獄白卡劇】《IT狗》(17) 星期一至五21:30 paypayduck已經成為連登仔嘅起底對象 | LIHKG 討論區"/>
              <p:cNvPicPr preferRelativeResize="0"/>
              <p:nvPr/>
            </p:nvPicPr>
            <p:blipFill rotWithShape="1">
              <a:blip r:embed="rId11">
                <a:alphaModFix/>
              </a:blip>
              <a:srcRect l="25854" t="9905" r="7483" b="40793"/>
              <a:stretch/>
            </p:blipFill>
            <p:spPr>
              <a:xfrm>
                <a:off x="326365" y="-3133173"/>
                <a:ext cx="2700000" cy="2700000"/>
              </a:xfrm>
              <a:prstGeom prst="ellipse">
                <a:avLst/>
              </a:prstGeom>
              <a:noFill/>
              <a:ln>
                <a:noFill/>
              </a:ln>
            </p:spPr>
          </p:pic>
          <p:sp>
            <p:nvSpPr>
              <p:cNvPr id="310" name="Google Shape;310;p5"/>
              <p:cNvSpPr txBox="1"/>
              <p:nvPr/>
            </p:nvSpPr>
            <p:spPr>
              <a:xfrm>
                <a:off x="3269316" y="-2506448"/>
                <a:ext cx="5287864" cy="142108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5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Leftover</a:t>
                </a:r>
                <a:endParaRPr sz="105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1" name="Google Shape;311;p5"/>
              <p:cNvSpPr/>
              <p:nvPr/>
            </p:nvSpPr>
            <p:spPr>
              <a:xfrm rot="10800000">
                <a:off x="7765992" y="-2124201"/>
                <a:ext cx="791185" cy="682056"/>
              </a:xfrm>
              <a:prstGeom prst="triangle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12" name="Google Shape;312;p5"/>
            <p:cNvGrpSpPr/>
            <p:nvPr/>
          </p:nvGrpSpPr>
          <p:grpSpPr>
            <a:xfrm>
              <a:off x="2311761" y="214182"/>
              <a:ext cx="480260" cy="480260"/>
              <a:chOff x="2311761" y="210725"/>
              <a:chExt cx="480260" cy="480260"/>
            </a:xfrm>
          </p:grpSpPr>
          <p:sp>
            <p:nvSpPr>
              <p:cNvPr id="313" name="Google Shape;313;p5"/>
              <p:cNvSpPr/>
              <p:nvPr/>
            </p:nvSpPr>
            <p:spPr>
              <a:xfrm rot="10800000">
                <a:off x="2311761" y="210725"/>
                <a:ext cx="480260" cy="480260"/>
              </a:xfrm>
              <a:prstGeom prst="ellipse">
                <a:avLst/>
              </a:prstGeom>
              <a:solidFill>
                <a:schemeClr val="dk1"/>
              </a:solidFill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314" name="Google Shape;314;p5" descr="向右插入號 以實心填滿"/>
              <p:cNvPicPr preferRelativeResize="0"/>
              <p:nvPr/>
            </p:nvPicPr>
            <p:blipFill rotWithShape="1">
              <a:blip r:embed="rId12">
                <a:alphaModFix/>
              </a:blip>
              <a:srcRect/>
              <a:stretch/>
            </p:blipFill>
            <p:spPr>
              <a:xfrm rot="10800000">
                <a:off x="2311761" y="226215"/>
                <a:ext cx="449280" cy="44927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15" name="Google Shape;315;p5"/>
            <p:cNvGrpSpPr/>
            <p:nvPr/>
          </p:nvGrpSpPr>
          <p:grpSpPr>
            <a:xfrm rot="10800000">
              <a:off x="3058501" y="214182"/>
              <a:ext cx="480260" cy="480260"/>
              <a:chOff x="2311761" y="210725"/>
              <a:chExt cx="480260" cy="480260"/>
            </a:xfrm>
          </p:grpSpPr>
          <p:sp>
            <p:nvSpPr>
              <p:cNvPr id="316" name="Google Shape;316;p5"/>
              <p:cNvSpPr/>
              <p:nvPr/>
            </p:nvSpPr>
            <p:spPr>
              <a:xfrm rot="10800000">
                <a:off x="2311761" y="210725"/>
                <a:ext cx="480260" cy="480260"/>
              </a:xfrm>
              <a:prstGeom prst="ellipse">
                <a:avLst/>
              </a:prstGeom>
              <a:solidFill>
                <a:schemeClr val="dk1"/>
              </a:solidFill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317" name="Google Shape;317;p5" descr="向右插入號 以實心填滿"/>
              <p:cNvPicPr preferRelativeResize="0"/>
              <p:nvPr/>
            </p:nvPicPr>
            <p:blipFill rotWithShape="1">
              <a:blip r:embed="rId13">
                <a:alphaModFix/>
              </a:blip>
              <a:srcRect/>
              <a:stretch/>
            </p:blipFill>
            <p:spPr>
              <a:xfrm rot="10800000">
                <a:off x="2311761" y="226215"/>
                <a:ext cx="449280" cy="44927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318" name="Google Shape;318;p5"/>
          <p:cNvSpPr txBox="1"/>
          <p:nvPr/>
        </p:nvSpPr>
        <p:spPr>
          <a:xfrm>
            <a:off x="2565071" y="1036824"/>
            <a:ext cx="9126000" cy="4031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rgbClr val="181818"/>
                </a:solidFill>
                <a:latin typeface="Arial"/>
                <a:ea typeface="Arial"/>
                <a:cs typeface="Arial"/>
                <a:sym typeface="Arial"/>
              </a:rPr>
              <a:t>Manually input some attributes</a:t>
            </a:r>
          </a:p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rgbClr val="181818"/>
                </a:solidFill>
              </a:rPr>
              <a:t>Male? Female? Group?</a:t>
            </a:r>
          </a:p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rgbClr val="181818"/>
                </a:solidFill>
              </a:rPr>
              <a:t>Cantonese? English? Mandarin? Others?</a:t>
            </a:r>
          </a:p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rgbClr val="181818"/>
                </a:solidFill>
              </a:rPr>
              <a:t>Data Cleaning</a:t>
            </a:r>
            <a:endParaRPr sz="3200" b="1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0" name="Google Shape;231;p3">
            <a:extLst>
              <a:ext uri="{FF2B5EF4-FFF2-40B4-BE49-F238E27FC236}">
                <a16:creationId xmlns:a16="http://schemas.microsoft.com/office/drawing/2014/main" id="{2B6F1C20-F038-4E7D-9EC1-0DAA7B52B465}"/>
              </a:ext>
            </a:extLst>
          </p:cNvPr>
          <p:cNvGrpSpPr/>
          <p:nvPr/>
        </p:nvGrpSpPr>
        <p:grpSpPr>
          <a:xfrm>
            <a:off x="3827950" y="210203"/>
            <a:ext cx="480261" cy="480261"/>
            <a:chOff x="5416952" y="2628166"/>
            <a:chExt cx="2453833" cy="2453833"/>
          </a:xfrm>
        </p:grpSpPr>
        <p:sp>
          <p:nvSpPr>
            <p:cNvPr id="41" name="Google Shape;232;p3">
              <a:extLst>
                <a:ext uri="{FF2B5EF4-FFF2-40B4-BE49-F238E27FC236}">
                  <a16:creationId xmlns:a16="http://schemas.microsoft.com/office/drawing/2014/main" id="{5360BE42-D0E3-491A-B1FE-570DF1499AE4}"/>
                </a:ext>
              </a:extLst>
            </p:cNvPr>
            <p:cNvSpPr/>
            <p:nvPr/>
          </p:nvSpPr>
          <p:spPr>
            <a:xfrm>
              <a:off x="5416952" y="2628166"/>
              <a:ext cx="2453833" cy="2453833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233;p3">
              <a:extLst>
                <a:ext uri="{FF2B5EF4-FFF2-40B4-BE49-F238E27FC236}">
                  <a16:creationId xmlns:a16="http://schemas.microsoft.com/office/drawing/2014/main" id="{9976DE51-1E66-4945-9478-9128205618D1}"/>
                </a:ext>
              </a:extLst>
            </p:cNvPr>
            <p:cNvSpPr/>
            <p:nvPr/>
          </p:nvSpPr>
          <p:spPr>
            <a:xfrm rot="5400000">
              <a:off x="6226436" y="3319872"/>
              <a:ext cx="1241684" cy="1070419"/>
            </a:xfrm>
            <a:prstGeom prst="triangle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3" name="Google Shape;234;p3">
            <a:extLst>
              <a:ext uri="{FF2B5EF4-FFF2-40B4-BE49-F238E27FC236}">
                <a16:creationId xmlns:a16="http://schemas.microsoft.com/office/drawing/2014/main" id="{445B1A00-9522-4F15-A04B-BDF710F80B29}"/>
              </a:ext>
            </a:extLst>
          </p:cNvPr>
          <p:cNvSpPr txBox="1"/>
          <p:nvPr/>
        </p:nvSpPr>
        <p:spPr>
          <a:xfrm>
            <a:off x="4387833" y="265667"/>
            <a:ext cx="568594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Data Processing</a:t>
            </a:r>
            <a:endParaRPr sz="18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1000" fill="hold"/>
                                        <p:tgtEl>
                                          <p:spTgt spid="3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1000" fill="hold"/>
                                        <p:tgtEl>
                                          <p:spTgt spid="3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1000" fill="hold"/>
                                        <p:tgtEl>
                                          <p:spTgt spid="3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1000" fill="hold"/>
                                        <p:tgtEl>
                                          <p:spTgt spid="3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5"/>
          <p:cNvSpPr/>
          <p:nvPr/>
        </p:nvSpPr>
        <p:spPr>
          <a:xfrm>
            <a:off x="2062011" y="0"/>
            <a:ext cx="10129989" cy="6096000"/>
          </a:xfrm>
          <a:prstGeom prst="rect">
            <a:avLst/>
          </a:prstGeom>
          <a:solidFill>
            <a:srgbClr val="FF2F9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2" name="Google Shape;282;p5"/>
          <p:cNvGrpSpPr/>
          <p:nvPr/>
        </p:nvGrpSpPr>
        <p:grpSpPr>
          <a:xfrm>
            <a:off x="270446" y="959923"/>
            <a:ext cx="1685676" cy="3351192"/>
            <a:chOff x="270446" y="959923"/>
            <a:chExt cx="1685676" cy="3351192"/>
          </a:xfrm>
        </p:grpSpPr>
        <p:grpSp>
          <p:nvGrpSpPr>
            <p:cNvPr id="283" name="Google Shape;283;p5"/>
            <p:cNvGrpSpPr/>
            <p:nvPr/>
          </p:nvGrpSpPr>
          <p:grpSpPr>
            <a:xfrm>
              <a:off x="270446" y="959923"/>
              <a:ext cx="1685676" cy="280800"/>
              <a:chOff x="189420" y="983073"/>
              <a:chExt cx="1680309" cy="278851"/>
            </a:xfrm>
          </p:grpSpPr>
          <p:sp>
            <p:nvSpPr>
              <p:cNvPr id="284" name="Google Shape;284;p5" descr="Life ring"/>
              <p:cNvSpPr/>
              <p:nvPr/>
            </p:nvSpPr>
            <p:spPr>
              <a:xfrm>
                <a:off x="189420" y="983073"/>
                <a:ext cx="324000" cy="278851"/>
              </a:xfrm>
              <a:prstGeom prst="rect">
                <a:avLst/>
              </a:prstGeom>
              <a:blipFill rotWithShape="1">
                <a:blip r:embed="rId3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" name="Google Shape;285;p5"/>
              <p:cNvSpPr txBox="1"/>
              <p:nvPr/>
            </p:nvSpPr>
            <p:spPr>
              <a:xfrm>
                <a:off x="691217" y="988493"/>
                <a:ext cx="1178512" cy="2680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lvl="0" defTabSz="844550"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altLang="zh-HK" sz="1000" dirty="0">
                    <a:solidFill>
                      <a:schemeClr val="tx1">
                        <a:lumMod val="50000"/>
                      </a:schemeClr>
                    </a:solidFill>
                  </a:rPr>
                  <a:t>What we do with Spotipy</a:t>
                </a:r>
              </a:p>
            </p:txBody>
          </p:sp>
        </p:grpSp>
        <p:grpSp>
          <p:nvGrpSpPr>
            <p:cNvPr id="286" name="Google Shape;286;p5"/>
            <p:cNvGrpSpPr/>
            <p:nvPr/>
          </p:nvGrpSpPr>
          <p:grpSpPr>
            <a:xfrm>
              <a:off x="270446" y="1469204"/>
              <a:ext cx="1685676" cy="280800"/>
              <a:chOff x="189420" y="1492354"/>
              <a:chExt cx="1680309" cy="278851"/>
            </a:xfrm>
          </p:grpSpPr>
          <p:sp>
            <p:nvSpPr>
              <p:cNvPr id="287" name="Google Shape;287;p5" descr="美元"/>
              <p:cNvSpPr/>
              <p:nvPr/>
            </p:nvSpPr>
            <p:spPr>
              <a:xfrm>
                <a:off x="189420" y="1492354"/>
                <a:ext cx="324000" cy="278851"/>
              </a:xfrm>
              <a:prstGeom prst="rect">
                <a:avLst/>
              </a:prstGeom>
              <a:blipFill rotWithShape="1">
                <a:blip r:embed="rId4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288;p5"/>
              <p:cNvSpPr txBox="1"/>
              <p:nvPr/>
            </p:nvSpPr>
            <p:spPr>
              <a:xfrm>
                <a:off x="691217" y="1497774"/>
                <a:ext cx="1178512" cy="2680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7F7F7F"/>
                  </a:buClr>
                  <a:buSzPts val="1000"/>
                  <a:buFont typeface="Arial"/>
                  <a:buNone/>
                </a:pPr>
                <a:r>
                  <a:rPr lang="en-US" sz="1000">
                    <a:solidFill>
                      <a:srgbClr val="7F7F7F"/>
                    </a:solidFill>
                    <a:latin typeface="Arial"/>
                    <a:ea typeface="Arial"/>
                    <a:cs typeface="Arial"/>
                    <a:sym typeface="Arial"/>
                  </a:rPr>
                  <a:t>Business values</a:t>
                </a:r>
                <a:endParaRPr sz="1000">
                  <a:solidFill>
                    <a:srgbClr val="7F7F7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89" name="Google Shape;289;p5"/>
            <p:cNvGrpSpPr/>
            <p:nvPr/>
          </p:nvGrpSpPr>
          <p:grpSpPr>
            <a:xfrm>
              <a:off x="270446" y="1978485"/>
              <a:ext cx="1685676" cy="280800"/>
              <a:chOff x="189420" y="2001635"/>
              <a:chExt cx="1680309" cy="278851"/>
            </a:xfrm>
          </p:grpSpPr>
          <p:sp>
            <p:nvSpPr>
              <p:cNvPr id="290" name="Google Shape;290;p5" descr="彩虹"/>
              <p:cNvSpPr/>
              <p:nvPr/>
            </p:nvSpPr>
            <p:spPr>
              <a:xfrm>
                <a:off x="189420" y="2001635"/>
                <a:ext cx="324000" cy="278851"/>
              </a:xfrm>
              <a:prstGeom prst="rect">
                <a:avLst/>
              </a:prstGeom>
              <a:blipFill rotWithShape="1">
                <a:blip r:embed="rId5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" name="Google Shape;291;p5"/>
              <p:cNvSpPr txBox="1"/>
              <p:nvPr/>
            </p:nvSpPr>
            <p:spPr>
              <a:xfrm>
                <a:off x="691217" y="2007055"/>
                <a:ext cx="1178512" cy="2680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7F7F7F"/>
                  </a:buClr>
                  <a:buSzPts val="1000"/>
                  <a:buFont typeface="Arial"/>
                  <a:buNone/>
                </a:pPr>
                <a:r>
                  <a:rPr lang="en-US" sz="1000">
                    <a:solidFill>
                      <a:srgbClr val="7F7F7F"/>
                    </a:solidFill>
                    <a:latin typeface="Arial"/>
                    <a:ea typeface="Arial"/>
                    <a:cs typeface="Arial"/>
                    <a:sym typeface="Arial"/>
                  </a:rPr>
                  <a:t>Data collection</a:t>
                </a:r>
                <a:endParaRPr sz="1000">
                  <a:solidFill>
                    <a:srgbClr val="7F7F7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92" name="Google Shape;292;p5"/>
            <p:cNvGrpSpPr/>
            <p:nvPr/>
          </p:nvGrpSpPr>
          <p:grpSpPr>
            <a:xfrm>
              <a:off x="292378" y="2487766"/>
              <a:ext cx="1641669" cy="280800"/>
              <a:chOff x="219872" y="2510916"/>
              <a:chExt cx="1636442" cy="278851"/>
            </a:xfrm>
          </p:grpSpPr>
          <p:sp>
            <p:nvSpPr>
              <p:cNvPr id="293" name="Google Shape;293;p5" descr="Mop and bucket"/>
              <p:cNvSpPr/>
              <p:nvPr/>
            </p:nvSpPr>
            <p:spPr>
              <a:xfrm>
                <a:off x="219872" y="2510916"/>
                <a:ext cx="324000" cy="278851"/>
              </a:xfrm>
              <a:prstGeom prst="rect">
                <a:avLst/>
              </a:prstGeom>
              <a:blipFill rotWithShape="1">
                <a:blip r:embed="rId6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" name="Google Shape;294;p5"/>
              <p:cNvSpPr txBox="1"/>
              <p:nvPr/>
            </p:nvSpPr>
            <p:spPr>
              <a:xfrm>
                <a:off x="677802" y="2516336"/>
                <a:ext cx="1178512" cy="2680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000"/>
                  <a:buFont typeface="Arial"/>
                  <a:buNone/>
                </a:pPr>
                <a:r>
                  <a:rPr lang="en-US" sz="10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Data processing</a:t>
                </a:r>
                <a:endParaRPr sz="1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95" name="Google Shape;295;p5"/>
            <p:cNvGrpSpPr/>
            <p:nvPr/>
          </p:nvGrpSpPr>
          <p:grpSpPr>
            <a:xfrm>
              <a:off x="285672" y="2997047"/>
              <a:ext cx="1655126" cy="280800"/>
              <a:chOff x="219872" y="3020197"/>
              <a:chExt cx="1649857" cy="278851"/>
            </a:xfrm>
          </p:grpSpPr>
          <p:sp>
            <p:nvSpPr>
              <p:cNvPr id="296" name="Google Shape;296;p5" descr="研究"/>
              <p:cNvSpPr/>
              <p:nvPr/>
            </p:nvSpPr>
            <p:spPr>
              <a:xfrm>
                <a:off x="219872" y="3020197"/>
                <a:ext cx="324000" cy="278851"/>
              </a:xfrm>
              <a:prstGeom prst="rect">
                <a:avLst/>
              </a:prstGeom>
              <a:blipFill rotWithShape="1">
                <a:blip r:embed="rId7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" name="Google Shape;297;p5"/>
              <p:cNvSpPr txBox="1"/>
              <p:nvPr/>
            </p:nvSpPr>
            <p:spPr>
              <a:xfrm>
                <a:off x="691217" y="3025617"/>
                <a:ext cx="1178512" cy="2680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7F7F7F"/>
                  </a:buClr>
                  <a:buSzPts val="1000"/>
                  <a:buFont typeface="Arial"/>
                  <a:buNone/>
                </a:pPr>
                <a:r>
                  <a:rPr lang="en-US" sz="1000">
                    <a:solidFill>
                      <a:srgbClr val="7F7F7F"/>
                    </a:solidFill>
                    <a:latin typeface="Arial"/>
                    <a:ea typeface="Arial"/>
                    <a:cs typeface="Arial"/>
                    <a:sym typeface="Arial"/>
                  </a:rPr>
                  <a:t>Findings</a:t>
                </a:r>
                <a:endParaRPr sz="1000">
                  <a:solidFill>
                    <a:srgbClr val="7F7F7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98" name="Google Shape;298;p5"/>
            <p:cNvGrpSpPr/>
            <p:nvPr/>
          </p:nvGrpSpPr>
          <p:grpSpPr>
            <a:xfrm>
              <a:off x="292378" y="3521033"/>
              <a:ext cx="1641669" cy="280800"/>
              <a:chOff x="219872" y="3544183"/>
              <a:chExt cx="1636442" cy="278851"/>
            </a:xfrm>
          </p:grpSpPr>
          <p:sp>
            <p:nvSpPr>
              <p:cNvPr id="299" name="Google Shape;299;p5" descr="鞋印"/>
              <p:cNvSpPr/>
              <p:nvPr/>
            </p:nvSpPr>
            <p:spPr>
              <a:xfrm>
                <a:off x="219872" y="3544183"/>
                <a:ext cx="324000" cy="278851"/>
              </a:xfrm>
              <a:prstGeom prst="rect">
                <a:avLst/>
              </a:prstGeom>
              <a:blipFill rotWithShape="1">
                <a:blip r:embed="rId8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" name="Google Shape;300;p5"/>
              <p:cNvSpPr txBox="1"/>
              <p:nvPr/>
            </p:nvSpPr>
            <p:spPr>
              <a:xfrm>
                <a:off x="677802" y="3549603"/>
                <a:ext cx="1178512" cy="2680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7F7F7F"/>
                  </a:buClr>
                  <a:buSzPts val="1000"/>
                  <a:buFont typeface="Arial"/>
                  <a:buNone/>
                </a:pPr>
                <a:r>
                  <a:rPr lang="en-US" sz="1000">
                    <a:solidFill>
                      <a:srgbClr val="7F7F7F"/>
                    </a:solidFill>
                    <a:latin typeface="Arial"/>
                    <a:ea typeface="Arial"/>
                    <a:cs typeface="Arial"/>
                    <a:sym typeface="Arial"/>
                  </a:rPr>
                  <a:t>Challenges and next steps</a:t>
                </a:r>
                <a:endParaRPr sz="1000">
                  <a:solidFill>
                    <a:srgbClr val="7F7F7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01" name="Google Shape;301;p5"/>
            <p:cNvGrpSpPr/>
            <p:nvPr/>
          </p:nvGrpSpPr>
          <p:grpSpPr>
            <a:xfrm>
              <a:off x="292378" y="4030315"/>
              <a:ext cx="1641669" cy="280800"/>
              <a:chOff x="219872" y="4053465"/>
              <a:chExt cx="1636442" cy="278851"/>
            </a:xfrm>
          </p:grpSpPr>
          <p:sp>
            <p:nvSpPr>
              <p:cNvPr id="302" name="Google Shape;302;p5" descr="星星"/>
              <p:cNvSpPr/>
              <p:nvPr/>
            </p:nvSpPr>
            <p:spPr>
              <a:xfrm>
                <a:off x="219872" y="4053465"/>
                <a:ext cx="324000" cy="278851"/>
              </a:xfrm>
              <a:prstGeom prst="rect">
                <a:avLst/>
              </a:prstGeom>
              <a:blipFill rotWithShape="1">
                <a:blip r:embed="rId9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" name="Google Shape;303;p5"/>
              <p:cNvSpPr txBox="1"/>
              <p:nvPr/>
            </p:nvSpPr>
            <p:spPr>
              <a:xfrm>
                <a:off x="677802" y="4058885"/>
                <a:ext cx="1178512" cy="2680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7F7F7F"/>
                  </a:buClr>
                  <a:buSzPts val="1000"/>
                  <a:buFont typeface="Arial"/>
                  <a:buNone/>
                </a:pPr>
                <a:r>
                  <a:rPr lang="en-US" sz="1000">
                    <a:solidFill>
                      <a:srgbClr val="7F7F7F"/>
                    </a:solidFill>
                    <a:latin typeface="Arial"/>
                    <a:ea typeface="Arial"/>
                    <a:cs typeface="Arial"/>
                    <a:sym typeface="Arial"/>
                  </a:rPr>
                  <a:t>Conclusion</a:t>
                </a:r>
                <a:endParaRPr sz="1000">
                  <a:solidFill>
                    <a:srgbClr val="7F7F7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304" name="Google Shape;304;p5" descr="Slicing and Dicing Music Data for Fun and Profit"/>
          <p:cNvPicPr preferRelativeResize="0"/>
          <p:nvPr/>
        </p:nvPicPr>
        <p:blipFill rotWithShape="1">
          <a:blip r:embed="rId10">
            <a:alphaModFix/>
          </a:blip>
          <a:srcRect l="12500" r="12500"/>
          <a:stretch/>
        </p:blipFill>
        <p:spPr>
          <a:xfrm>
            <a:off x="127992" y="6183096"/>
            <a:ext cx="609941" cy="609941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5"/>
          <p:cNvSpPr txBox="1"/>
          <p:nvPr/>
        </p:nvSpPr>
        <p:spPr>
          <a:xfrm>
            <a:off x="773846" y="6312439"/>
            <a:ext cx="128355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Data processing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Leftover</a:t>
            </a:r>
            <a:endParaRPr sz="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06" name="Google Shape;306;p5"/>
          <p:cNvGrpSpPr/>
          <p:nvPr/>
        </p:nvGrpSpPr>
        <p:grpSpPr>
          <a:xfrm>
            <a:off x="2311761" y="195253"/>
            <a:ext cx="9696927" cy="515947"/>
            <a:chOff x="2311761" y="195253"/>
            <a:chExt cx="9696927" cy="515947"/>
          </a:xfrm>
        </p:grpSpPr>
        <p:grpSp>
          <p:nvGrpSpPr>
            <p:cNvPr id="307" name="Google Shape;307;p5"/>
            <p:cNvGrpSpPr/>
            <p:nvPr/>
          </p:nvGrpSpPr>
          <p:grpSpPr>
            <a:xfrm>
              <a:off x="10396799" y="195253"/>
              <a:ext cx="1611889" cy="515947"/>
              <a:chOff x="170942" y="-3226962"/>
              <a:chExt cx="9021184" cy="2887579"/>
            </a:xfrm>
          </p:grpSpPr>
          <p:sp>
            <p:nvSpPr>
              <p:cNvPr id="308" name="Google Shape;308;p5"/>
              <p:cNvSpPr/>
              <p:nvPr/>
            </p:nvSpPr>
            <p:spPr>
              <a:xfrm>
                <a:off x="170942" y="-3226962"/>
                <a:ext cx="9021184" cy="2887579"/>
              </a:xfrm>
              <a:prstGeom prst="flowChartTerminator">
                <a:avLst/>
              </a:prstGeom>
              <a:solidFill>
                <a:schemeClr val="dk1">
                  <a:alpha val="74901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66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309" name="Google Shape;309;p5" descr="ViuTV地獄白卡劇】《IT狗》(17) 星期一至五21:30 paypayduck已經成為連登仔嘅起底對象 | LIHKG 討論區"/>
              <p:cNvPicPr preferRelativeResize="0"/>
              <p:nvPr/>
            </p:nvPicPr>
            <p:blipFill rotWithShape="1">
              <a:blip r:embed="rId11">
                <a:alphaModFix/>
              </a:blip>
              <a:srcRect l="25854" t="9905" r="7483" b="40793"/>
              <a:stretch/>
            </p:blipFill>
            <p:spPr>
              <a:xfrm>
                <a:off x="326365" y="-3133173"/>
                <a:ext cx="2700000" cy="2700000"/>
              </a:xfrm>
              <a:prstGeom prst="ellipse">
                <a:avLst/>
              </a:prstGeom>
              <a:noFill/>
              <a:ln>
                <a:noFill/>
              </a:ln>
            </p:spPr>
          </p:pic>
          <p:sp>
            <p:nvSpPr>
              <p:cNvPr id="310" name="Google Shape;310;p5"/>
              <p:cNvSpPr txBox="1"/>
              <p:nvPr/>
            </p:nvSpPr>
            <p:spPr>
              <a:xfrm>
                <a:off x="3269316" y="-2506448"/>
                <a:ext cx="5287864" cy="142108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5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Leftover</a:t>
                </a:r>
                <a:endParaRPr sz="105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1" name="Google Shape;311;p5"/>
              <p:cNvSpPr/>
              <p:nvPr/>
            </p:nvSpPr>
            <p:spPr>
              <a:xfrm rot="10800000">
                <a:off x="7765992" y="-2124201"/>
                <a:ext cx="791185" cy="682056"/>
              </a:xfrm>
              <a:prstGeom prst="triangle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12" name="Google Shape;312;p5"/>
            <p:cNvGrpSpPr/>
            <p:nvPr/>
          </p:nvGrpSpPr>
          <p:grpSpPr>
            <a:xfrm>
              <a:off x="2311761" y="214182"/>
              <a:ext cx="480260" cy="480260"/>
              <a:chOff x="2311761" y="210725"/>
              <a:chExt cx="480260" cy="480260"/>
            </a:xfrm>
          </p:grpSpPr>
          <p:sp>
            <p:nvSpPr>
              <p:cNvPr id="313" name="Google Shape;313;p5"/>
              <p:cNvSpPr/>
              <p:nvPr/>
            </p:nvSpPr>
            <p:spPr>
              <a:xfrm rot="10800000">
                <a:off x="2311761" y="210725"/>
                <a:ext cx="480260" cy="480260"/>
              </a:xfrm>
              <a:prstGeom prst="ellipse">
                <a:avLst/>
              </a:prstGeom>
              <a:solidFill>
                <a:schemeClr val="dk1"/>
              </a:solidFill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314" name="Google Shape;314;p5" descr="向右插入號 以實心填滿"/>
              <p:cNvPicPr preferRelativeResize="0"/>
              <p:nvPr/>
            </p:nvPicPr>
            <p:blipFill rotWithShape="1">
              <a:blip r:embed="rId12">
                <a:alphaModFix/>
              </a:blip>
              <a:srcRect/>
              <a:stretch/>
            </p:blipFill>
            <p:spPr>
              <a:xfrm rot="10800000">
                <a:off x="2311761" y="226215"/>
                <a:ext cx="449280" cy="44927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15" name="Google Shape;315;p5"/>
            <p:cNvGrpSpPr/>
            <p:nvPr/>
          </p:nvGrpSpPr>
          <p:grpSpPr>
            <a:xfrm rot="10800000">
              <a:off x="3058501" y="214182"/>
              <a:ext cx="480260" cy="480260"/>
              <a:chOff x="2311761" y="210725"/>
              <a:chExt cx="480260" cy="480260"/>
            </a:xfrm>
          </p:grpSpPr>
          <p:sp>
            <p:nvSpPr>
              <p:cNvPr id="316" name="Google Shape;316;p5"/>
              <p:cNvSpPr/>
              <p:nvPr/>
            </p:nvSpPr>
            <p:spPr>
              <a:xfrm rot="10800000">
                <a:off x="2311761" y="210725"/>
                <a:ext cx="480260" cy="480260"/>
              </a:xfrm>
              <a:prstGeom prst="ellipse">
                <a:avLst/>
              </a:prstGeom>
              <a:solidFill>
                <a:schemeClr val="dk1"/>
              </a:solidFill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317" name="Google Shape;317;p5" descr="向右插入號 以實心填滿"/>
              <p:cNvPicPr preferRelativeResize="0"/>
              <p:nvPr/>
            </p:nvPicPr>
            <p:blipFill rotWithShape="1">
              <a:blip r:embed="rId13">
                <a:alphaModFix/>
              </a:blip>
              <a:srcRect/>
              <a:stretch/>
            </p:blipFill>
            <p:spPr>
              <a:xfrm rot="10800000">
                <a:off x="2311761" y="226215"/>
                <a:ext cx="449280" cy="44927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318" name="Google Shape;318;p5"/>
          <p:cNvSpPr txBox="1"/>
          <p:nvPr/>
        </p:nvSpPr>
        <p:spPr>
          <a:xfrm>
            <a:off x="2565071" y="1036824"/>
            <a:ext cx="9126000" cy="4031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rgbClr val="181818"/>
                </a:solidFill>
                <a:latin typeface="Arial"/>
                <a:ea typeface="Arial"/>
                <a:cs typeface="Arial"/>
                <a:sym typeface="Arial"/>
              </a:rPr>
              <a:t>Combining all the data</a:t>
            </a:r>
          </a:p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rgbClr val="181818"/>
                </a:solidFill>
                <a:latin typeface="Arial"/>
                <a:ea typeface="Arial"/>
                <a:cs typeface="Arial"/>
                <a:sym typeface="Arial"/>
              </a:rPr>
              <a:t>Top 200 Weekly List: 2020-2021, 2021-2022</a:t>
            </a:r>
          </a:p>
          <a:p>
            <a:pPr>
              <a:lnSpc>
                <a:spcPct val="200000"/>
              </a:lnSpc>
            </a:pPr>
            <a:r>
              <a:rPr lang="en-US" altLang="zh-HK" sz="3200" b="1" dirty="0">
                <a:solidFill>
                  <a:srgbClr val="181818"/>
                </a:solidFill>
              </a:rPr>
              <a:t>Song, singer, streams, duration, </a:t>
            </a:r>
          </a:p>
          <a:p>
            <a:pPr>
              <a:lnSpc>
                <a:spcPct val="200000"/>
              </a:lnSpc>
            </a:pPr>
            <a:r>
              <a:rPr lang="en-US" altLang="zh-HK" sz="3200" b="1" dirty="0">
                <a:solidFill>
                  <a:srgbClr val="181818"/>
                </a:solidFill>
              </a:rPr>
              <a:t>music production company, gender, language</a:t>
            </a:r>
            <a:endParaRPr sz="3200" b="1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0" name="Google Shape;231;p3">
            <a:extLst>
              <a:ext uri="{FF2B5EF4-FFF2-40B4-BE49-F238E27FC236}">
                <a16:creationId xmlns:a16="http://schemas.microsoft.com/office/drawing/2014/main" id="{2B6F1C20-F038-4E7D-9EC1-0DAA7B52B465}"/>
              </a:ext>
            </a:extLst>
          </p:cNvPr>
          <p:cNvGrpSpPr/>
          <p:nvPr/>
        </p:nvGrpSpPr>
        <p:grpSpPr>
          <a:xfrm>
            <a:off x="3827950" y="210203"/>
            <a:ext cx="480261" cy="480261"/>
            <a:chOff x="5416952" y="2628166"/>
            <a:chExt cx="2453833" cy="2453833"/>
          </a:xfrm>
        </p:grpSpPr>
        <p:sp>
          <p:nvSpPr>
            <p:cNvPr id="41" name="Google Shape;232;p3">
              <a:extLst>
                <a:ext uri="{FF2B5EF4-FFF2-40B4-BE49-F238E27FC236}">
                  <a16:creationId xmlns:a16="http://schemas.microsoft.com/office/drawing/2014/main" id="{5360BE42-D0E3-491A-B1FE-570DF1499AE4}"/>
                </a:ext>
              </a:extLst>
            </p:cNvPr>
            <p:cNvSpPr/>
            <p:nvPr/>
          </p:nvSpPr>
          <p:spPr>
            <a:xfrm>
              <a:off x="5416952" y="2628166"/>
              <a:ext cx="2453833" cy="2453833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233;p3">
              <a:extLst>
                <a:ext uri="{FF2B5EF4-FFF2-40B4-BE49-F238E27FC236}">
                  <a16:creationId xmlns:a16="http://schemas.microsoft.com/office/drawing/2014/main" id="{9976DE51-1E66-4945-9478-9128205618D1}"/>
                </a:ext>
              </a:extLst>
            </p:cNvPr>
            <p:cNvSpPr/>
            <p:nvPr/>
          </p:nvSpPr>
          <p:spPr>
            <a:xfrm rot="5400000">
              <a:off x="6226436" y="3319872"/>
              <a:ext cx="1241684" cy="1070419"/>
            </a:xfrm>
            <a:prstGeom prst="triangle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3" name="Google Shape;234;p3">
            <a:extLst>
              <a:ext uri="{FF2B5EF4-FFF2-40B4-BE49-F238E27FC236}">
                <a16:creationId xmlns:a16="http://schemas.microsoft.com/office/drawing/2014/main" id="{445B1A00-9522-4F15-A04B-BDF710F80B29}"/>
              </a:ext>
            </a:extLst>
          </p:cNvPr>
          <p:cNvSpPr txBox="1"/>
          <p:nvPr/>
        </p:nvSpPr>
        <p:spPr>
          <a:xfrm>
            <a:off x="4387833" y="265667"/>
            <a:ext cx="568594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Data Processing</a:t>
            </a:r>
            <a:endParaRPr sz="18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89792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1000" fill="hold"/>
                                        <p:tgtEl>
                                          <p:spTgt spid="3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1000" fill="hold"/>
                                        <p:tgtEl>
                                          <p:spTgt spid="3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1000" fill="hold"/>
                                        <p:tgtEl>
                                          <p:spTgt spid="3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5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1000" fill="hold"/>
                                        <p:tgtEl>
                                          <p:spTgt spid="3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自訂設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2169</TotalTime>
  <Words>2469</Words>
  <Application>Microsoft Macintosh PowerPoint</Application>
  <PresentationFormat>寬螢幕</PresentationFormat>
  <Paragraphs>757</Paragraphs>
  <Slides>27</Slides>
  <Notes>16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27</vt:i4>
      </vt:variant>
    </vt:vector>
  </HeadingPairs>
  <TitlesOfParts>
    <vt:vector size="33" baseType="lpstr">
      <vt:lpstr>Microsoft YaHei</vt:lpstr>
      <vt:lpstr>Arial</vt:lpstr>
      <vt:lpstr>Calibri</vt:lpstr>
      <vt:lpstr>Calibri Light</vt:lpstr>
      <vt:lpstr>Office 佈景主題</vt:lpstr>
      <vt:lpstr>自訂設計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alvis kwok</dc:creator>
  <cp:lastModifiedBy>alvis kwok</cp:lastModifiedBy>
  <cp:revision>78</cp:revision>
  <dcterms:created xsi:type="dcterms:W3CDTF">2022-01-26T02:38:19Z</dcterms:created>
  <dcterms:modified xsi:type="dcterms:W3CDTF">2022-01-28T07:59:04Z</dcterms:modified>
</cp:coreProperties>
</file>